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33" r:id="rId1"/>
  </p:sldMasterIdLst>
  <p:notesMasterIdLst>
    <p:notesMasterId r:id="rId22"/>
  </p:notesMasterIdLst>
  <p:sldIdLst>
    <p:sldId id="256" r:id="rId2"/>
    <p:sldId id="356" r:id="rId3"/>
    <p:sldId id="260" r:id="rId4"/>
    <p:sldId id="258" r:id="rId5"/>
    <p:sldId id="381" r:id="rId6"/>
    <p:sldId id="382" r:id="rId7"/>
    <p:sldId id="383" r:id="rId8"/>
    <p:sldId id="375" r:id="rId9"/>
    <p:sldId id="377" r:id="rId10"/>
    <p:sldId id="385" r:id="rId11"/>
    <p:sldId id="384" r:id="rId12"/>
    <p:sldId id="386" r:id="rId13"/>
    <p:sldId id="266" r:id="rId14"/>
    <p:sldId id="270" r:id="rId15"/>
    <p:sldId id="379" r:id="rId16"/>
    <p:sldId id="374" r:id="rId17"/>
    <p:sldId id="380" r:id="rId18"/>
    <p:sldId id="378" r:id="rId19"/>
    <p:sldId id="376" r:id="rId20"/>
    <p:sldId id="269" r:id="rId2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C27453D-4F24-4986-ACF2-10AD33B65313}" v="481" dt="2022-03-01T04:02:10.434"/>
    <p1510:client id="{4EEF5909-FD6A-4230-A7C5-C07E732B2889}" v="1" dt="2022-03-01T20:41:55.10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ABFCF23-3B69-468F-B69F-88F6DE6A72F2}" styleName="Medium Style 1 - Accent 5">
    <a:wholeTbl>
      <a:tcTxStyle>
        <a:fontRef idx="minor">
          <a:scrgbClr r="0" g="0" b="0"/>
        </a:fontRef>
        <a:schemeClr val="dk1"/>
      </a:tcTxStyle>
      <a:tcStyle>
        <a:tcBdr>
          <a:left>
            <a:ln w="12700" cmpd="sng">
              <a:solidFill>
                <a:schemeClr val="accent5"/>
              </a:solidFill>
            </a:ln>
          </a:left>
          <a:right>
            <a:ln w="12700" cmpd="sng">
              <a:solidFill>
                <a:schemeClr val="accent5"/>
              </a:solidFill>
            </a:ln>
          </a:right>
          <a:top>
            <a:ln w="12700" cmpd="sng">
              <a:solidFill>
                <a:schemeClr val="accent5"/>
              </a:solidFill>
            </a:ln>
          </a:top>
          <a:bottom>
            <a:ln w="12700" cmpd="sng">
              <a:solidFill>
                <a:schemeClr val="accent5"/>
              </a:solidFill>
            </a:ln>
          </a:bottom>
          <a:insideH>
            <a:ln w="12700" cmpd="sng">
              <a:solidFill>
                <a:schemeClr val="accent5"/>
              </a:solidFill>
            </a:ln>
          </a:insideH>
          <a:insideV>
            <a:ln>
              <a:noFill/>
            </a:ln>
          </a:insideV>
        </a:tcBdr>
        <a:fill>
          <a:solidFill>
            <a:schemeClr val="lt1"/>
          </a:solidFill>
        </a:fill>
      </a:tcStyle>
    </a:wholeTbl>
    <a:band1H>
      <a:tcStyle>
        <a:tcBdr/>
        <a:fill>
          <a:solidFill>
            <a:schemeClr val="accent5">
              <a:tint val="20000"/>
            </a:schemeClr>
          </a:solidFill>
        </a:fill>
      </a:tcStyle>
    </a:band1H>
    <a:band1V>
      <a:tcStyle>
        <a:tcBdr/>
        <a:fill>
          <a:solidFill>
            <a:schemeClr val="accent5">
              <a:tint val="20000"/>
            </a:schemeClr>
          </a:solidFill>
        </a:fill>
      </a:tcStyle>
    </a:band1V>
    <a:lastCol>
      <a:tcTxStyle b="on"/>
      <a:tcStyle>
        <a:tcBdr/>
      </a:tcStyle>
    </a:lastCol>
    <a:firstCol>
      <a:tcTxStyle b="on"/>
      <a:tcStyle>
        <a:tcBdr/>
      </a:tcStyle>
    </a:firstCol>
    <a:lastRow>
      <a:tcTxStyle b="on"/>
      <a:tcStyle>
        <a:tcBdr>
          <a:top>
            <a:ln w="50800" cmpd="dbl">
              <a:solidFill>
                <a:schemeClr val="accent5"/>
              </a:solidFill>
            </a:ln>
          </a:top>
        </a:tcBdr>
        <a:fill>
          <a:solidFill>
            <a:schemeClr val="lt1"/>
          </a:solidFill>
        </a:fill>
      </a:tcStyle>
    </a:lastRow>
    <a:firstRow>
      <a:tcTxStyle b="on">
        <a:fontRef idx="minor">
          <a:scrgbClr r="0" g="0" b="0"/>
        </a:fontRef>
        <a:schemeClr val="lt1"/>
      </a:tcTxStyle>
      <a:tcStyle>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014" autoAdjust="0"/>
    <p:restoredTop sz="69637" autoAdjust="0"/>
  </p:normalViewPr>
  <p:slideViewPr>
    <p:cSldViewPr snapToGrid="0">
      <p:cViewPr varScale="1">
        <p:scale>
          <a:sx n="61" d="100"/>
          <a:sy n="61" d="100"/>
        </p:scale>
        <p:origin x="1050" y="4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notesMaster" Target="notesMasters/notesMaster1.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olin Brown" userId="920a6297-079e-4a04-af2b-4f44d3778c8f" providerId="ADAL" clId="{4EEF5909-FD6A-4230-A7C5-C07E732B2889}"/>
    <pc:docChg chg="undo custSel addSld delSld modSld sldOrd">
      <pc:chgData name="Colin Brown" userId="920a6297-079e-4a04-af2b-4f44d3778c8f" providerId="ADAL" clId="{4EEF5909-FD6A-4230-A7C5-C07E732B2889}" dt="2022-03-01T21:35:01.781" v="1122" actId="1076"/>
      <pc:docMkLst>
        <pc:docMk/>
      </pc:docMkLst>
      <pc:sldChg chg="add del modAnim">
        <pc:chgData name="Colin Brown" userId="920a6297-079e-4a04-af2b-4f44d3778c8f" providerId="ADAL" clId="{4EEF5909-FD6A-4230-A7C5-C07E732B2889}" dt="2022-03-01T20:53:40.581" v="1085" actId="47"/>
        <pc:sldMkLst>
          <pc:docMk/>
          <pc:sldMk cId="3177953829" sldId="256"/>
        </pc:sldMkLst>
      </pc:sldChg>
      <pc:sldChg chg="del">
        <pc:chgData name="Colin Brown" userId="920a6297-079e-4a04-af2b-4f44d3778c8f" providerId="ADAL" clId="{4EEF5909-FD6A-4230-A7C5-C07E732B2889}" dt="2022-02-22T23:10:56.236" v="1" actId="47"/>
        <pc:sldMkLst>
          <pc:docMk/>
          <pc:sldMk cId="2635285042" sldId="257"/>
        </pc:sldMkLst>
      </pc:sldChg>
      <pc:sldChg chg="addSp delSp modSp mod modNotesTx">
        <pc:chgData name="Colin Brown" userId="920a6297-079e-4a04-af2b-4f44d3778c8f" providerId="ADAL" clId="{4EEF5909-FD6A-4230-A7C5-C07E732B2889}" dt="2022-02-25T21:35:55.272" v="1028" actId="20577"/>
        <pc:sldMkLst>
          <pc:docMk/>
          <pc:sldMk cId="1606429829" sldId="258"/>
        </pc:sldMkLst>
        <pc:spChg chg="mod">
          <ac:chgData name="Colin Brown" userId="920a6297-079e-4a04-af2b-4f44d3778c8f" providerId="ADAL" clId="{4EEF5909-FD6A-4230-A7C5-C07E732B2889}" dt="2022-02-22T23:18:53.330" v="19" actId="1076"/>
          <ac:spMkLst>
            <pc:docMk/>
            <pc:sldMk cId="1606429829" sldId="258"/>
            <ac:spMk id="2" creationId="{1F1A535B-F3A5-4763-9E13-CEB01E38334F}"/>
          </ac:spMkLst>
        </pc:spChg>
        <pc:spChg chg="del">
          <ac:chgData name="Colin Brown" userId="920a6297-079e-4a04-af2b-4f44d3778c8f" providerId="ADAL" clId="{4EEF5909-FD6A-4230-A7C5-C07E732B2889}" dt="2022-02-22T23:18:33.332" v="16" actId="478"/>
          <ac:spMkLst>
            <pc:docMk/>
            <pc:sldMk cId="1606429829" sldId="258"/>
            <ac:spMk id="3" creationId="{324C2921-D691-4C86-8D6B-83674466E870}"/>
          </ac:spMkLst>
        </pc:spChg>
        <pc:spChg chg="add del mod">
          <ac:chgData name="Colin Brown" userId="920a6297-079e-4a04-af2b-4f44d3778c8f" providerId="ADAL" clId="{4EEF5909-FD6A-4230-A7C5-C07E732B2889}" dt="2022-02-22T23:18:36.224" v="17" actId="478"/>
          <ac:spMkLst>
            <pc:docMk/>
            <pc:sldMk cId="1606429829" sldId="258"/>
            <ac:spMk id="7" creationId="{F646E176-BDA0-42FD-8230-A635F6250875}"/>
          </ac:spMkLst>
        </pc:spChg>
        <pc:grpChg chg="del">
          <ac:chgData name="Colin Brown" userId="920a6297-079e-4a04-af2b-4f44d3778c8f" providerId="ADAL" clId="{4EEF5909-FD6A-4230-A7C5-C07E732B2889}" dt="2022-02-22T23:18:30.051" v="15" actId="478"/>
          <ac:grpSpMkLst>
            <pc:docMk/>
            <pc:sldMk cId="1606429829" sldId="258"/>
            <ac:grpSpMk id="14" creationId="{77EBF838-E845-4B80-9226-8FF842786DF1}"/>
          </ac:grpSpMkLst>
        </pc:grpChg>
        <pc:grpChg chg="mod">
          <ac:chgData name="Colin Brown" userId="920a6297-079e-4a04-af2b-4f44d3778c8f" providerId="ADAL" clId="{4EEF5909-FD6A-4230-A7C5-C07E732B2889}" dt="2022-02-22T23:18:45.102" v="18" actId="1076"/>
          <ac:grpSpMkLst>
            <pc:docMk/>
            <pc:sldMk cId="1606429829" sldId="258"/>
            <ac:grpSpMk id="15" creationId="{3574BC33-39BF-46B7-864A-E6E22B31E5A9}"/>
          </ac:grpSpMkLst>
        </pc:grpChg>
        <pc:picChg chg="add del">
          <ac:chgData name="Colin Brown" userId="920a6297-079e-4a04-af2b-4f44d3778c8f" providerId="ADAL" clId="{4EEF5909-FD6A-4230-A7C5-C07E732B2889}" dt="2022-02-23T00:08:46.718" v="23"/>
          <ac:picMkLst>
            <pc:docMk/>
            <pc:sldMk cId="1606429829" sldId="258"/>
            <ac:picMk id="2050" creationId="{D943FF3D-C642-4E5A-B33E-36219BD2C055}"/>
          </ac:picMkLst>
        </pc:picChg>
      </pc:sldChg>
      <pc:sldChg chg="addSp delSp modSp mod modAnim modNotesTx">
        <pc:chgData name="Colin Brown" userId="920a6297-079e-4a04-af2b-4f44d3778c8f" providerId="ADAL" clId="{4EEF5909-FD6A-4230-A7C5-C07E732B2889}" dt="2022-03-01T20:25:03.399" v="1066" actId="20577"/>
        <pc:sldMkLst>
          <pc:docMk/>
          <pc:sldMk cId="4231138357" sldId="260"/>
        </pc:sldMkLst>
        <pc:spChg chg="del">
          <ac:chgData name="Colin Brown" userId="920a6297-079e-4a04-af2b-4f44d3778c8f" providerId="ADAL" clId="{4EEF5909-FD6A-4230-A7C5-C07E732B2889}" dt="2022-02-22T23:17:11.671" v="2" actId="478"/>
          <ac:spMkLst>
            <pc:docMk/>
            <pc:sldMk cId="4231138357" sldId="260"/>
            <ac:spMk id="2" creationId="{94B00664-EC3F-4F74-BA35-7275B4A7024A}"/>
          </ac:spMkLst>
        </pc:spChg>
        <pc:spChg chg="del">
          <ac:chgData name="Colin Brown" userId="920a6297-079e-4a04-af2b-4f44d3778c8f" providerId="ADAL" clId="{4EEF5909-FD6A-4230-A7C5-C07E732B2889}" dt="2022-02-22T23:17:11.671" v="2" actId="478"/>
          <ac:spMkLst>
            <pc:docMk/>
            <pc:sldMk cId="4231138357" sldId="260"/>
            <ac:spMk id="3" creationId="{A0C76019-47C6-424B-B14C-313B63CB35C2}"/>
          </ac:spMkLst>
        </pc:spChg>
        <pc:spChg chg="del">
          <ac:chgData name="Colin Brown" userId="920a6297-079e-4a04-af2b-4f44d3778c8f" providerId="ADAL" clId="{4EEF5909-FD6A-4230-A7C5-C07E732B2889}" dt="2022-02-22T23:17:11.671" v="2" actId="478"/>
          <ac:spMkLst>
            <pc:docMk/>
            <pc:sldMk cId="4231138357" sldId="260"/>
            <ac:spMk id="4" creationId="{826E30BF-B3D5-466C-B192-D352FD07B23C}"/>
          </ac:spMkLst>
        </pc:spChg>
        <pc:spChg chg="del">
          <ac:chgData name="Colin Brown" userId="920a6297-079e-4a04-af2b-4f44d3778c8f" providerId="ADAL" clId="{4EEF5909-FD6A-4230-A7C5-C07E732B2889}" dt="2022-02-22T23:17:11.671" v="2" actId="478"/>
          <ac:spMkLst>
            <pc:docMk/>
            <pc:sldMk cId="4231138357" sldId="260"/>
            <ac:spMk id="6" creationId="{E0B50C4D-6702-451D-AF3F-16E5FA2AFB2E}"/>
          </ac:spMkLst>
        </pc:spChg>
        <pc:spChg chg="del">
          <ac:chgData name="Colin Brown" userId="920a6297-079e-4a04-af2b-4f44d3778c8f" providerId="ADAL" clId="{4EEF5909-FD6A-4230-A7C5-C07E732B2889}" dt="2022-02-22T23:17:27.232" v="5" actId="478"/>
          <ac:spMkLst>
            <pc:docMk/>
            <pc:sldMk cId="4231138357" sldId="260"/>
            <ac:spMk id="8" creationId="{B1A4FEAC-6330-483C-A0E7-4A1867DF85DF}"/>
          </ac:spMkLst>
        </pc:spChg>
        <pc:spChg chg="add del mod">
          <ac:chgData name="Colin Brown" userId="920a6297-079e-4a04-af2b-4f44d3778c8f" providerId="ADAL" clId="{4EEF5909-FD6A-4230-A7C5-C07E732B2889}" dt="2022-02-22T23:17:33.208" v="6" actId="478"/>
          <ac:spMkLst>
            <pc:docMk/>
            <pc:sldMk cId="4231138357" sldId="260"/>
            <ac:spMk id="10" creationId="{9C7A2339-F8C8-46EF-BD43-681179C3C0B9}"/>
          </ac:spMkLst>
        </pc:spChg>
        <pc:spChg chg="add del mod">
          <ac:chgData name="Colin Brown" userId="920a6297-079e-4a04-af2b-4f44d3778c8f" providerId="ADAL" clId="{4EEF5909-FD6A-4230-A7C5-C07E732B2889}" dt="2022-02-22T23:17:33.208" v="6" actId="478"/>
          <ac:spMkLst>
            <pc:docMk/>
            <pc:sldMk cId="4231138357" sldId="260"/>
            <ac:spMk id="12" creationId="{507F16B6-E499-4955-931A-BF17F66DF78D}"/>
          </ac:spMkLst>
        </pc:spChg>
        <pc:spChg chg="del">
          <ac:chgData name="Colin Brown" userId="920a6297-079e-4a04-af2b-4f44d3778c8f" providerId="ADAL" clId="{4EEF5909-FD6A-4230-A7C5-C07E732B2889}" dt="2022-02-22T23:17:11.671" v="2" actId="478"/>
          <ac:spMkLst>
            <pc:docMk/>
            <pc:sldMk cId="4231138357" sldId="260"/>
            <ac:spMk id="15" creationId="{1A96494E-5C8A-4346-B4F2-F8914B60A0E2}"/>
          </ac:spMkLst>
        </pc:spChg>
        <pc:spChg chg="del">
          <ac:chgData name="Colin Brown" userId="920a6297-079e-4a04-af2b-4f44d3778c8f" providerId="ADAL" clId="{4EEF5909-FD6A-4230-A7C5-C07E732B2889}" dt="2022-02-22T23:17:11.671" v="2" actId="478"/>
          <ac:spMkLst>
            <pc:docMk/>
            <pc:sldMk cId="4231138357" sldId="260"/>
            <ac:spMk id="18" creationId="{CEB25748-9F4D-4A9F-9518-AA4BA425C4C0}"/>
          </ac:spMkLst>
        </pc:spChg>
        <pc:spChg chg="del">
          <ac:chgData name="Colin Brown" userId="920a6297-079e-4a04-af2b-4f44d3778c8f" providerId="ADAL" clId="{4EEF5909-FD6A-4230-A7C5-C07E732B2889}" dt="2022-02-22T23:17:11.671" v="2" actId="478"/>
          <ac:spMkLst>
            <pc:docMk/>
            <pc:sldMk cId="4231138357" sldId="260"/>
            <ac:spMk id="19" creationId="{F61EB9DE-325B-4CEC-A943-326B1F776D2B}"/>
          </ac:spMkLst>
        </pc:spChg>
        <pc:spChg chg="del">
          <ac:chgData name="Colin Brown" userId="920a6297-079e-4a04-af2b-4f44d3778c8f" providerId="ADAL" clId="{4EEF5909-FD6A-4230-A7C5-C07E732B2889}" dt="2022-02-22T23:17:11.671" v="2" actId="478"/>
          <ac:spMkLst>
            <pc:docMk/>
            <pc:sldMk cId="4231138357" sldId="260"/>
            <ac:spMk id="38" creationId="{5FB3C1AA-D033-4B57-8F8C-5CE09ECA4896}"/>
          </ac:spMkLst>
        </pc:spChg>
        <pc:spChg chg="del">
          <ac:chgData name="Colin Brown" userId="920a6297-079e-4a04-af2b-4f44d3778c8f" providerId="ADAL" clId="{4EEF5909-FD6A-4230-A7C5-C07E732B2889}" dt="2022-02-22T23:17:11.671" v="2" actId="478"/>
          <ac:spMkLst>
            <pc:docMk/>
            <pc:sldMk cId="4231138357" sldId="260"/>
            <ac:spMk id="39" creationId="{1E12885A-8718-486E-8264-EA8CB876FC36}"/>
          </ac:spMkLst>
        </pc:spChg>
        <pc:spChg chg="del">
          <ac:chgData name="Colin Brown" userId="920a6297-079e-4a04-af2b-4f44d3778c8f" providerId="ADAL" clId="{4EEF5909-FD6A-4230-A7C5-C07E732B2889}" dt="2022-02-22T23:17:11.671" v="2" actId="478"/>
          <ac:spMkLst>
            <pc:docMk/>
            <pc:sldMk cId="4231138357" sldId="260"/>
            <ac:spMk id="42" creationId="{BF44FDAF-6177-4508-A28B-FEBB3D48447B}"/>
          </ac:spMkLst>
        </pc:spChg>
        <pc:picChg chg="del">
          <ac:chgData name="Colin Brown" userId="920a6297-079e-4a04-af2b-4f44d3778c8f" providerId="ADAL" clId="{4EEF5909-FD6A-4230-A7C5-C07E732B2889}" dt="2022-02-22T23:17:11.671" v="2" actId="478"/>
          <ac:picMkLst>
            <pc:docMk/>
            <pc:sldMk cId="4231138357" sldId="260"/>
            <ac:picMk id="5" creationId="{61607D27-B996-4A43-AEAC-820FDB188DEB}"/>
          </ac:picMkLst>
        </pc:picChg>
        <pc:picChg chg="del">
          <ac:chgData name="Colin Brown" userId="920a6297-079e-4a04-af2b-4f44d3778c8f" providerId="ADAL" clId="{4EEF5909-FD6A-4230-A7C5-C07E732B2889}" dt="2022-02-22T23:17:11.671" v="2" actId="478"/>
          <ac:picMkLst>
            <pc:docMk/>
            <pc:sldMk cId="4231138357" sldId="260"/>
            <ac:picMk id="7" creationId="{536393EE-84F1-426F-BD24-88C57C56DC30}"/>
          </ac:picMkLst>
        </pc:picChg>
        <pc:picChg chg="del">
          <ac:chgData name="Colin Brown" userId="920a6297-079e-4a04-af2b-4f44d3778c8f" providerId="ADAL" clId="{4EEF5909-FD6A-4230-A7C5-C07E732B2889}" dt="2022-02-22T23:17:11.671" v="2" actId="478"/>
          <ac:picMkLst>
            <pc:docMk/>
            <pc:sldMk cId="4231138357" sldId="260"/>
            <ac:picMk id="14" creationId="{0A0D14F8-A2B5-4C79-9F80-E1499BEB1505}"/>
          </ac:picMkLst>
        </pc:picChg>
        <pc:picChg chg="del">
          <ac:chgData name="Colin Brown" userId="920a6297-079e-4a04-af2b-4f44d3778c8f" providerId="ADAL" clId="{4EEF5909-FD6A-4230-A7C5-C07E732B2889}" dt="2022-02-22T23:17:11.671" v="2" actId="478"/>
          <ac:picMkLst>
            <pc:docMk/>
            <pc:sldMk cId="4231138357" sldId="260"/>
            <ac:picMk id="17" creationId="{1D98CB14-0683-47B3-926B-D907DDD1EA72}"/>
          </ac:picMkLst>
        </pc:picChg>
        <pc:picChg chg="del">
          <ac:chgData name="Colin Brown" userId="920a6297-079e-4a04-af2b-4f44d3778c8f" providerId="ADAL" clId="{4EEF5909-FD6A-4230-A7C5-C07E732B2889}" dt="2022-02-22T23:17:11.671" v="2" actId="478"/>
          <ac:picMkLst>
            <pc:docMk/>
            <pc:sldMk cId="4231138357" sldId="260"/>
            <ac:picMk id="25" creationId="{5202E692-5354-4E05-A803-8BE9095238A1}"/>
          </ac:picMkLst>
        </pc:picChg>
        <pc:picChg chg="del">
          <ac:chgData name="Colin Brown" userId="920a6297-079e-4a04-af2b-4f44d3778c8f" providerId="ADAL" clId="{4EEF5909-FD6A-4230-A7C5-C07E732B2889}" dt="2022-02-22T23:17:11.671" v="2" actId="478"/>
          <ac:picMkLst>
            <pc:docMk/>
            <pc:sldMk cId="4231138357" sldId="260"/>
            <ac:picMk id="27" creationId="{F4818E41-1C13-46B5-9D0B-AADA26EB55D0}"/>
          </ac:picMkLst>
        </pc:picChg>
        <pc:picChg chg="del">
          <ac:chgData name="Colin Brown" userId="920a6297-079e-4a04-af2b-4f44d3778c8f" providerId="ADAL" clId="{4EEF5909-FD6A-4230-A7C5-C07E732B2889}" dt="2022-02-22T23:17:11.671" v="2" actId="478"/>
          <ac:picMkLst>
            <pc:docMk/>
            <pc:sldMk cId="4231138357" sldId="260"/>
            <ac:picMk id="31" creationId="{20C6D0FA-CA0E-43D1-A07B-FCF61D9168C0}"/>
          </ac:picMkLst>
        </pc:picChg>
        <pc:picChg chg="add mod">
          <ac:chgData name="Colin Brown" userId="920a6297-079e-4a04-af2b-4f44d3778c8f" providerId="ADAL" clId="{4EEF5909-FD6A-4230-A7C5-C07E732B2889}" dt="2022-02-22T23:17:56.838" v="14" actId="1076"/>
          <ac:picMkLst>
            <pc:docMk/>
            <pc:sldMk cId="4231138357" sldId="260"/>
            <ac:picMk id="1026" creationId="{320782A3-CCAC-4E17-B5B4-BA249719A2F0}"/>
          </ac:picMkLst>
        </pc:picChg>
        <pc:cxnChg chg="del">
          <ac:chgData name="Colin Brown" userId="920a6297-079e-4a04-af2b-4f44d3778c8f" providerId="ADAL" clId="{4EEF5909-FD6A-4230-A7C5-C07E732B2889}" dt="2022-02-22T23:17:11.671" v="2" actId="478"/>
          <ac:cxnSpMkLst>
            <pc:docMk/>
            <pc:sldMk cId="4231138357" sldId="260"/>
            <ac:cxnSpMk id="35" creationId="{1B83BE99-1535-467C-A6A9-8FB41F2711E0}"/>
          </ac:cxnSpMkLst>
        </pc:cxnChg>
        <pc:cxnChg chg="del">
          <ac:chgData name="Colin Brown" userId="920a6297-079e-4a04-af2b-4f44d3778c8f" providerId="ADAL" clId="{4EEF5909-FD6A-4230-A7C5-C07E732B2889}" dt="2022-02-22T23:17:11.671" v="2" actId="478"/>
          <ac:cxnSpMkLst>
            <pc:docMk/>
            <pc:sldMk cId="4231138357" sldId="260"/>
            <ac:cxnSpMk id="37" creationId="{9D605A4A-2583-47EA-B9AF-F8C29A33A2B5}"/>
          </ac:cxnSpMkLst>
        </pc:cxnChg>
        <pc:cxnChg chg="del">
          <ac:chgData name="Colin Brown" userId="920a6297-079e-4a04-af2b-4f44d3778c8f" providerId="ADAL" clId="{4EEF5909-FD6A-4230-A7C5-C07E732B2889}" dt="2022-02-22T23:17:11.671" v="2" actId="478"/>
          <ac:cxnSpMkLst>
            <pc:docMk/>
            <pc:sldMk cId="4231138357" sldId="260"/>
            <ac:cxnSpMk id="41" creationId="{E84D7FDB-22F1-4E75-8C8E-074DB89A8999}"/>
          </ac:cxnSpMkLst>
        </pc:cxnChg>
      </pc:sldChg>
      <pc:sldChg chg="del">
        <pc:chgData name="Colin Brown" userId="920a6297-079e-4a04-af2b-4f44d3778c8f" providerId="ADAL" clId="{4EEF5909-FD6A-4230-A7C5-C07E732B2889}" dt="2022-02-23T00:34:14.099" v="114" actId="47"/>
        <pc:sldMkLst>
          <pc:docMk/>
          <pc:sldMk cId="1384724201" sldId="261"/>
        </pc:sldMkLst>
      </pc:sldChg>
      <pc:sldChg chg="del">
        <pc:chgData name="Colin Brown" userId="920a6297-079e-4a04-af2b-4f44d3778c8f" providerId="ADAL" clId="{4EEF5909-FD6A-4230-A7C5-C07E732B2889}" dt="2022-02-23T00:34:19.264" v="115" actId="47"/>
        <pc:sldMkLst>
          <pc:docMk/>
          <pc:sldMk cId="4233457731" sldId="263"/>
        </pc:sldMkLst>
      </pc:sldChg>
      <pc:sldChg chg="modSp del mod">
        <pc:chgData name="Colin Brown" userId="920a6297-079e-4a04-af2b-4f44d3778c8f" providerId="ADAL" clId="{4EEF5909-FD6A-4230-A7C5-C07E732B2889}" dt="2022-02-23T00:51:13.458" v="117" actId="47"/>
        <pc:sldMkLst>
          <pc:docMk/>
          <pc:sldMk cId="1953323693" sldId="265"/>
        </pc:sldMkLst>
        <pc:spChg chg="mod">
          <ac:chgData name="Colin Brown" userId="920a6297-079e-4a04-af2b-4f44d3778c8f" providerId="ADAL" clId="{4EEF5909-FD6A-4230-A7C5-C07E732B2889}" dt="2022-02-23T00:34:27.360" v="116" actId="1076"/>
          <ac:spMkLst>
            <pc:docMk/>
            <pc:sldMk cId="1953323693" sldId="265"/>
            <ac:spMk id="3" creationId="{045363E6-94C7-4AEB-A086-1CC8D25E2AA3}"/>
          </ac:spMkLst>
        </pc:spChg>
      </pc:sldChg>
      <pc:sldChg chg="del">
        <pc:chgData name="Colin Brown" userId="920a6297-079e-4a04-af2b-4f44d3778c8f" providerId="ADAL" clId="{4EEF5909-FD6A-4230-A7C5-C07E732B2889}" dt="2022-02-23T00:51:18.019" v="118" actId="47"/>
        <pc:sldMkLst>
          <pc:docMk/>
          <pc:sldMk cId="614817204" sldId="267"/>
        </pc:sldMkLst>
      </pc:sldChg>
      <pc:sldChg chg="del ord">
        <pc:chgData name="Colin Brown" userId="920a6297-079e-4a04-af2b-4f44d3778c8f" providerId="ADAL" clId="{4EEF5909-FD6A-4230-A7C5-C07E732B2889}" dt="2022-02-23T00:34:02.906" v="113" actId="47"/>
        <pc:sldMkLst>
          <pc:docMk/>
          <pc:sldMk cId="377897697" sldId="268"/>
        </pc:sldMkLst>
      </pc:sldChg>
      <pc:sldChg chg="modSp add mod modAnim modNotesTx">
        <pc:chgData name="Colin Brown" userId="920a6297-079e-4a04-af2b-4f44d3778c8f" providerId="ADAL" clId="{4EEF5909-FD6A-4230-A7C5-C07E732B2889}" dt="2022-03-01T21:14:32.687" v="1119" actId="20577"/>
        <pc:sldMkLst>
          <pc:docMk/>
          <pc:sldMk cId="1297401723" sldId="356"/>
        </pc:sldMkLst>
        <pc:spChg chg="mod">
          <ac:chgData name="Colin Brown" userId="920a6297-079e-4a04-af2b-4f44d3778c8f" providerId="ADAL" clId="{4EEF5909-FD6A-4230-A7C5-C07E732B2889}" dt="2022-03-01T20:08:45.562" v="1057" actId="14100"/>
          <ac:spMkLst>
            <pc:docMk/>
            <pc:sldMk cId="1297401723" sldId="356"/>
            <ac:spMk id="26" creationId="{B21F91B6-EA0C-458E-9CD1-3100A743FE5E}"/>
          </ac:spMkLst>
        </pc:spChg>
      </pc:sldChg>
      <pc:sldChg chg="addSp delSp modSp add mod addAnim delAnim modAnim modNotesTx">
        <pc:chgData name="Colin Brown" userId="920a6297-079e-4a04-af2b-4f44d3778c8f" providerId="ADAL" clId="{4EEF5909-FD6A-4230-A7C5-C07E732B2889}" dt="2022-02-25T21:54:32.878" v="1052" actId="1076"/>
        <pc:sldMkLst>
          <pc:docMk/>
          <pc:sldMk cId="2933720971" sldId="374"/>
        </pc:sldMkLst>
        <pc:spChg chg="mod">
          <ac:chgData name="Colin Brown" userId="920a6297-079e-4a04-af2b-4f44d3778c8f" providerId="ADAL" clId="{4EEF5909-FD6A-4230-A7C5-C07E732B2889}" dt="2022-02-23T00:13:18.323" v="91" actId="113"/>
          <ac:spMkLst>
            <pc:docMk/>
            <pc:sldMk cId="2933720971" sldId="374"/>
            <ac:spMk id="9" creationId="{CE9048F2-B297-B549-8CED-26A2FA4E2139}"/>
          </ac:spMkLst>
        </pc:spChg>
        <pc:spChg chg="topLvl">
          <ac:chgData name="Colin Brown" userId="920a6297-079e-4a04-af2b-4f44d3778c8f" providerId="ADAL" clId="{4EEF5909-FD6A-4230-A7C5-C07E732B2889}" dt="2022-02-23T00:09:52.089" v="36" actId="478"/>
          <ac:spMkLst>
            <pc:docMk/>
            <pc:sldMk cId="2933720971" sldId="374"/>
            <ac:spMk id="13" creationId="{F6653F0F-203E-CD4A-9141-A4E18259099E}"/>
          </ac:spMkLst>
        </pc:spChg>
        <pc:spChg chg="mod topLvl">
          <ac:chgData name="Colin Brown" userId="920a6297-079e-4a04-af2b-4f44d3778c8f" providerId="ADAL" clId="{4EEF5909-FD6A-4230-A7C5-C07E732B2889}" dt="2022-02-25T21:28:22.746" v="684" actId="20577"/>
          <ac:spMkLst>
            <pc:docMk/>
            <pc:sldMk cId="2933720971" sldId="374"/>
            <ac:spMk id="16" creationId="{1A193D82-555B-1645-B10D-ADBC140BFB83}"/>
          </ac:spMkLst>
        </pc:spChg>
        <pc:spChg chg="topLvl">
          <ac:chgData name="Colin Brown" userId="920a6297-079e-4a04-af2b-4f44d3778c8f" providerId="ADAL" clId="{4EEF5909-FD6A-4230-A7C5-C07E732B2889}" dt="2022-02-23T00:10:42.176" v="43" actId="478"/>
          <ac:spMkLst>
            <pc:docMk/>
            <pc:sldMk cId="2933720971" sldId="374"/>
            <ac:spMk id="18" creationId="{A8C5125F-E65E-254E-BC9D-26588734F279}"/>
          </ac:spMkLst>
        </pc:spChg>
        <pc:spChg chg="topLvl">
          <ac:chgData name="Colin Brown" userId="920a6297-079e-4a04-af2b-4f44d3778c8f" providerId="ADAL" clId="{4EEF5909-FD6A-4230-A7C5-C07E732B2889}" dt="2022-02-23T00:11:47.600" v="52" actId="478"/>
          <ac:spMkLst>
            <pc:docMk/>
            <pc:sldMk cId="2933720971" sldId="374"/>
            <ac:spMk id="29" creationId="{E7196808-BD40-4340-A239-A28BE272FD90}"/>
          </ac:spMkLst>
        </pc:spChg>
        <pc:grpChg chg="add del">
          <ac:chgData name="Colin Brown" userId="920a6297-079e-4a04-af2b-4f44d3778c8f" providerId="ADAL" clId="{4EEF5909-FD6A-4230-A7C5-C07E732B2889}" dt="2022-02-23T00:09:52.089" v="36" actId="478"/>
          <ac:grpSpMkLst>
            <pc:docMk/>
            <pc:sldMk cId="2933720971" sldId="374"/>
            <ac:grpSpMk id="30" creationId="{906749C9-83E4-C941-97F5-779A1607DCFD}"/>
          </ac:grpSpMkLst>
        </pc:grpChg>
        <pc:grpChg chg="del">
          <ac:chgData name="Colin Brown" userId="920a6297-079e-4a04-af2b-4f44d3778c8f" providerId="ADAL" clId="{4EEF5909-FD6A-4230-A7C5-C07E732B2889}" dt="2022-02-23T00:09:30.645" v="31" actId="478"/>
          <ac:grpSpMkLst>
            <pc:docMk/>
            <pc:sldMk cId="2933720971" sldId="374"/>
            <ac:grpSpMk id="31" creationId="{8589819C-EFF4-AF42-88DC-E7039383BA43}"/>
          </ac:grpSpMkLst>
        </pc:grpChg>
        <pc:grpChg chg="del">
          <ac:chgData name="Colin Brown" userId="920a6297-079e-4a04-af2b-4f44d3778c8f" providerId="ADAL" clId="{4EEF5909-FD6A-4230-A7C5-C07E732B2889}" dt="2022-02-23T00:10:42.176" v="43" actId="478"/>
          <ac:grpSpMkLst>
            <pc:docMk/>
            <pc:sldMk cId="2933720971" sldId="374"/>
            <ac:grpSpMk id="32" creationId="{B3D76EC5-B596-304C-BA90-7E1AD80BD7C3}"/>
          </ac:grpSpMkLst>
        </pc:grpChg>
        <pc:grpChg chg="del">
          <ac:chgData name="Colin Brown" userId="920a6297-079e-4a04-af2b-4f44d3778c8f" providerId="ADAL" clId="{4EEF5909-FD6A-4230-A7C5-C07E732B2889}" dt="2022-02-23T00:12:54.420" v="86" actId="478"/>
          <ac:grpSpMkLst>
            <pc:docMk/>
            <pc:sldMk cId="2933720971" sldId="374"/>
            <ac:grpSpMk id="33" creationId="{9357F081-72E4-9249-B6DC-A0D52E452062}"/>
          </ac:grpSpMkLst>
        </pc:grpChg>
        <pc:grpChg chg="del">
          <ac:chgData name="Colin Brown" userId="920a6297-079e-4a04-af2b-4f44d3778c8f" providerId="ADAL" clId="{4EEF5909-FD6A-4230-A7C5-C07E732B2889}" dt="2022-02-23T00:11:47.600" v="52" actId="478"/>
          <ac:grpSpMkLst>
            <pc:docMk/>
            <pc:sldMk cId="2933720971" sldId="374"/>
            <ac:grpSpMk id="34" creationId="{885AE96F-8E60-4E43-860D-57C62E372ACC}"/>
          </ac:grpSpMkLst>
        </pc:grpChg>
        <pc:picChg chg="add del mod">
          <ac:chgData name="Colin Brown" userId="920a6297-079e-4a04-af2b-4f44d3778c8f" providerId="ADAL" clId="{4EEF5909-FD6A-4230-A7C5-C07E732B2889}" dt="2022-02-23T00:28:09.767" v="92" actId="478"/>
          <ac:picMkLst>
            <pc:docMk/>
            <pc:sldMk cId="2933720971" sldId="374"/>
            <ac:picMk id="3" creationId="{1C6E5BD6-163B-4C88-BE47-0901F3868CE1}"/>
          </ac:picMkLst>
        </pc:picChg>
        <pc:picChg chg="del topLvl">
          <ac:chgData name="Colin Brown" userId="920a6297-079e-4a04-af2b-4f44d3778c8f" providerId="ADAL" clId="{4EEF5909-FD6A-4230-A7C5-C07E732B2889}" dt="2022-02-23T00:09:52.089" v="36" actId="478"/>
          <ac:picMkLst>
            <pc:docMk/>
            <pc:sldMk cId="2933720971" sldId="374"/>
            <ac:picMk id="11" creationId="{1F22B5B3-AA3A-EB49-BB08-4E05635A0334}"/>
          </ac:picMkLst>
        </pc:picChg>
        <pc:picChg chg="add mod">
          <ac:chgData name="Colin Brown" userId="920a6297-079e-4a04-af2b-4f44d3778c8f" providerId="ADAL" clId="{4EEF5909-FD6A-4230-A7C5-C07E732B2889}" dt="2022-02-25T21:26:56.097" v="631" actId="1076"/>
          <ac:picMkLst>
            <pc:docMk/>
            <pc:sldMk cId="2933720971" sldId="374"/>
            <ac:picMk id="12" creationId="{7B5B8DCD-880F-48D7-8946-A8DDF3804FB9}"/>
          </ac:picMkLst>
        </pc:picChg>
        <pc:picChg chg="del topLvl">
          <ac:chgData name="Colin Brown" userId="920a6297-079e-4a04-af2b-4f44d3778c8f" providerId="ADAL" clId="{4EEF5909-FD6A-4230-A7C5-C07E732B2889}" dt="2022-02-23T00:09:30.645" v="31" actId="478"/>
          <ac:picMkLst>
            <pc:docMk/>
            <pc:sldMk cId="2933720971" sldId="374"/>
            <ac:picMk id="15" creationId="{5B8A8A01-EB9D-014F-8508-B6F477AD07C7}"/>
          </ac:picMkLst>
        </pc:picChg>
        <pc:picChg chg="del topLvl">
          <ac:chgData name="Colin Brown" userId="920a6297-079e-4a04-af2b-4f44d3778c8f" providerId="ADAL" clId="{4EEF5909-FD6A-4230-A7C5-C07E732B2889}" dt="2022-02-23T00:10:42.176" v="43" actId="478"/>
          <ac:picMkLst>
            <pc:docMk/>
            <pc:sldMk cId="2933720971" sldId="374"/>
            <ac:picMk id="17" creationId="{4E984D08-E345-FC47-9F93-1DF20D24A4FF}"/>
          </ac:picMkLst>
        </pc:picChg>
        <pc:picChg chg="add mod">
          <ac:chgData name="Colin Brown" userId="920a6297-079e-4a04-af2b-4f44d3778c8f" providerId="ADAL" clId="{4EEF5909-FD6A-4230-A7C5-C07E732B2889}" dt="2022-02-23T00:33:41.375" v="112" actId="1076"/>
          <ac:picMkLst>
            <pc:docMk/>
            <pc:sldMk cId="2933720971" sldId="374"/>
            <ac:picMk id="22" creationId="{585B9D5A-674D-40EF-83AF-41561EC04249}"/>
          </ac:picMkLst>
        </pc:picChg>
        <pc:picChg chg="del">
          <ac:chgData name="Colin Brown" userId="920a6297-079e-4a04-af2b-4f44d3778c8f" providerId="ADAL" clId="{4EEF5909-FD6A-4230-A7C5-C07E732B2889}" dt="2022-02-23T00:10:46.089" v="44" actId="478"/>
          <ac:picMkLst>
            <pc:docMk/>
            <pc:sldMk cId="2933720971" sldId="374"/>
            <ac:picMk id="23" creationId="{AF473296-2CFD-6244-ABA7-82F9BB393737}"/>
          </ac:picMkLst>
        </pc:picChg>
        <pc:picChg chg="del topLvl">
          <ac:chgData name="Colin Brown" userId="920a6297-079e-4a04-af2b-4f44d3778c8f" providerId="ADAL" clId="{4EEF5909-FD6A-4230-A7C5-C07E732B2889}" dt="2022-02-23T00:11:47.600" v="52" actId="478"/>
          <ac:picMkLst>
            <pc:docMk/>
            <pc:sldMk cId="2933720971" sldId="374"/>
            <ac:picMk id="28" creationId="{99A422A2-0B90-F54F-A8EC-A6755293D7E6}"/>
          </ac:picMkLst>
        </pc:picChg>
        <pc:picChg chg="add del mod">
          <ac:chgData name="Colin Brown" userId="920a6297-079e-4a04-af2b-4f44d3778c8f" providerId="ADAL" clId="{4EEF5909-FD6A-4230-A7C5-C07E732B2889}" dt="2022-02-23T00:09:22.032" v="29"/>
          <ac:picMkLst>
            <pc:docMk/>
            <pc:sldMk cId="2933720971" sldId="374"/>
            <ac:picMk id="36" creationId="{71BA128E-3B21-4C5C-97E7-F704C87242A4}"/>
          </ac:picMkLst>
        </pc:picChg>
        <pc:picChg chg="add mod">
          <ac:chgData name="Colin Brown" userId="920a6297-079e-4a04-af2b-4f44d3778c8f" providerId="ADAL" clId="{4EEF5909-FD6A-4230-A7C5-C07E732B2889}" dt="2022-02-23T00:09:39.965" v="35" actId="1076"/>
          <ac:picMkLst>
            <pc:docMk/>
            <pc:sldMk cId="2933720971" sldId="374"/>
            <ac:picMk id="37" creationId="{1E566697-9974-4D05-B7B3-91A46F77D313}"/>
          </ac:picMkLst>
        </pc:picChg>
        <pc:picChg chg="add mod">
          <ac:chgData name="Colin Brown" userId="920a6297-079e-4a04-af2b-4f44d3778c8f" providerId="ADAL" clId="{4EEF5909-FD6A-4230-A7C5-C07E732B2889}" dt="2022-02-23T00:10:14.744" v="42" actId="1076"/>
          <ac:picMkLst>
            <pc:docMk/>
            <pc:sldMk cId="2933720971" sldId="374"/>
            <ac:picMk id="38" creationId="{EDA02DC3-2357-4777-941A-1EFF4DDD7607}"/>
          </ac:picMkLst>
        </pc:picChg>
        <pc:picChg chg="add mod">
          <ac:chgData name="Colin Brown" userId="920a6297-079e-4a04-af2b-4f44d3778c8f" providerId="ADAL" clId="{4EEF5909-FD6A-4230-A7C5-C07E732B2889}" dt="2022-02-25T21:54:32.878" v="1052" actId="1076"/>
          <ac:picMkLst>
            <pc:docMk/>
            <pc:sldMk cId="2933720971" sldId="374"/>
            <ac:picMk id="39" creationId="{A11C7864-57E7-4CCB-8D19-5862A0151409}"/>
          </ac:picMkLst>
        </pc:picChg>
        <pc:picChg chg="add mod">
          <ac:chgData name="Colin Brown" userId="920a6297-079e-4a04-af2b-4f44d3778c8f" providerId="ADAL" clId="{4EEF5909-FD6A-4230-A7C5-C07E732B2889}" dt="2022-02-23T00:11:59.047" v="54" actId="1076"/>
          <ac:picMkLst>
            <pc:docMk/>
            <pc:sldMk cId="2933720971" sldId="374"/>
            <ac:picMk id="40" creationId="{6FA4E165-D7F5-4F62-8673-BDD144AB3978}"/>
          </ac:picMkLst>
        </pc:picChg>
        <pc:picChg chg="add del mod">
          <ac:chgData name="Colin Brown" userId="920a6297-079e-4a04-af2b-4f44d3778c8f" providerId="ADAL" clId="{4EEF5909-FD6A-4230-A7C5-C07E732B2889}" dt="2022-02-23T00:28:11.847" v="94"/>
          <ac:picMkLst>
            <pc:docMk/>
            <pc:sldMk cId="2933720971" sldId="374"/>
            <ac:picMk id="41" creationId="{F4EE04FA-BEA8-443C-9E1C-566C8235EA52}"/>
          </ac:picMkLst>
        </pc:picChg>
        <pc:picChg chg="del mod">
          <ac:chgData name="Colin Brown" userId="920a6297-079e-4a04-af2b-4f44d3778c8f" providerId="ADAL" clId="{4EEF5909-FD6A-4230-A7C5-C07E732B2889}" dt="2022-02-25T21:29:56.691" v="685" actId="478"/>
          <ac:picMkLst>
            <pc:docMk/>
            <pc:sldMk cId="2933720971" sldId="374"/>
            <ac:picMk id="2052" creationId="{5480B103-54C2-4F03-9AE6-01B46A6D7455}"/>
          </ac:picMkLst>
        </pc:picChg>
        <pc:picChg chg="del mod">
          <ac:chgData name="Colin Brown" userId="920a6297-079e-4a04-af2b-4f44d3778c8f" providerId="ADAL" clId="{4EEF5909-FD6A-4230-A7C5-C07E732B2889}" dt="2022-02-25T21:29:57.971" v="686" actId="478"/>
          <ac:picMkLst>
            <pc:docMk/>
            <pc:sldMk cId="2933720971" sldId="374"/>
            <ac:picMk id="2056" creationId="{72204E3A-F087-4CC6-A458-3AA2D81BDA06}"/>
          </ac:picMkLst>
        </pc:picChg>
        <pc:picChg chg="del mod">
          <ac:chgData name="Colin Brown" userId="920a6297-079e-4a04-af2b-4f44d3778c8f" providerId="ADAL" clId="{4EEF5909-FD6A-4230-A7C5-C07E732B2889}" dt="2022-02-25T21:27:37.793" v="635" actId="478"/>
          <ac:picMkLst>
            <pc:docMk/>
            <pc:sldMk cId="2933720971" sldId="374"/>
            <ac:picMk id="2058" creationId="{7AC392F2-D914-46F7-83D2-447732E54B52}"/>
          </ac:picMkLst>
        </pc:picChg>
        <pc:picChg chg="del mod">
          <ac:chgData name="Colin Brown" userId="920a6297-079e-4a04-af2b-4f44d3778c8f" providerId="ADAL" clId="{4EEF5909-FD6A-4230-A7C5-C07E732B2889}" dt="2022-02-25T21:27:36.403" v="634" actId="478"/>
          <ac:picMkLst>
            <pc:docMk/>
            <pc:sldMk cId="2933720971" sldId="374"/>
            <ac:picMk id="2060" creationId="{188E3EC9-E812-4842-A9B7-8691E80345D9}"/>
          </ac:picMkLst>
        </pc:picChg>
      </pc:sldChg>
      <pc:sldChg chg="modSp new mod">
        <pc:chgData name="Colin Brown" userId="920a6297-079e-4a04-af2b-4f44d3778c8f" providerId="ADAL" clId="{4EEF5909-FD6A-4230-A7C5-C07E732B2889}" dt="2022-02-23T00:52:25.985" v="155" actId="20577"/>
        <pc:sldMkLst>
          <pc:docMk/>
          <pc:sldMk cId="2221003903" sldId="375"/>
        </pc:sldMkLst>
        <pc:spChg chg="mod">
          <ac:chgData name="Colin Brown" userId="920a6297-079e-4a04-af2b-4f44d3778c8f" providerId="ADAL" clId="{4EEF5909-FD6A-4230-A7C5-C07E732B2889}" dt="2022-02-23T00:52:18.583" v="130" actId="20577"/>
          <ac:spMkLst>
            <pc:docMk/>
            <pc:sldMk cId="2221003903" sldId="375"/>
            <ac:spMk id="2" creationId="{CC2B9BFF-0FD9-44E0-83C4-D1B9CEE3CC85}"/>
          </ac:spMkLst>
        </pc:spChg>
        <pc:spChg chg="mod">
          <ac:chgData name="Colin Brown" userId="920a6297-079e-4a04-af2b-4f44d3778c8f" providerId="ADAL" clId="{4EEF5909-FD6A-4230-A7C5-C07E732B2889}" dt="2022-02-23T00:52:25.985" v="155" actId="20577"/>
          <ac:spMkLst>
            <pc:docMk/>
            <pc:sldMk cId="2221003903" sldId="375"/>
            <ac:spMk id="3" creationId="{E144EB85-732E-4AF9-A77B-EF9254646C4D}"/>
          </ac:spMkLst>
        </pc:spChg>
      </pc:sldChg>
      <pc:sldChg chg="modSp new mod">
        <pc:chgData name="Colin Brown" userId="920a6297-079e-4a04-af2b-4f44d3778c8f" providerId="ADAL" clId="{4EEF5909-FD6A-4230-A7C5-C07E732B2889}" dt="2022-03-01T21:35:01.781" v="1122" actId="1076"/>
        <pc:sldMkLst>
          <pc:docMk/>
          <pc:sldMk cId="3952588876" sldId="376"/>
        </pc:sldMkLst>
        <pc:spChg chg="mod">
          <ac:chgData name="Colin Brown" userId="920a6297-079e-4a04-af2b-4f44d3778c8f" providerId="ADAL" clId="{4EEF5909-FD6A-4230-A7C5-C07E732B2889}" dt="2022-02-23T00:52:50.993" v="191" actId="20577"/>
          <ac:spMkLst>
            <pc:docMk/>
            <pc:sldMk cId="3952588876" sldId="376"/>
            <ac:spMk id="2" creationId="{FD45A8E8-66F2-4E4F-8A3B-0D1FFAA83A16}"/>
          </ac:spMkLst>
        </pc:spChg>
        <pc:picChg chg="mod">
          <ac:chgData name="Colin Brown" userId="920a6297-079e-4a04-af2b-4f44d3778c8f" providerId="ADAL" clId="{4EEF5909-FD6A-4230-A7C5-C07E732B2889}" dt="2022-03-01T21:35:01.781" v="1122" actId="1076"/>
          <ac:picMkLst>
            <pc:docMk/>
            <pc:sldMk cId="3952588876" sldId="376"/>
            <ac:picMk id="10" creationId="{5330AF2A-1842-43E0-8E22-0A360B30F27A}"/>
          </ac:picMkLst>
        </pc:picChg>
        <pc:picChg chg="mod">
          <ac:chgData name="Colin Brown" userId="920a6297-079e-4a04-af2b-4f44d3778c8f" providerId="ADAL" clId="{4EEF5909-FD6A-4230-A7C5-C07E732B2889}" dt="2022-03-01T21:35:00.291" v="1121" actId="1076"/>
          <ac:picMkLst>
            <pc:docMk/>
            <pc:sldMk cId="3952588876" sldId="376"/>
            <ac:picMk id="12" creationId="{D342E0CC-C605-4268-B552-EAEE8ADC825B}"/>
          </ac:picMkLst>
        </pc:picChg>
      </pc:sldChg>
      <pc:sldChg chg="modNotesTx">
        <pc:chgData name="Colin Brown" userId="920a6297-079e-4a04-af2b-4f44d3778c8f" providerId="ADAL" clId="{4EEF5909-FD6A-4230-A7C5-C07E732B2889}" dt="2022-02-25T21:53:55.051" v="1050" actId="20577"/>
        <pc:sldMkLst>
          <pc:docMk/>
          <pc:sldMk cId="1267160449" sldId="377"/>
        </pc:sldMkLst>
      </pc:sldChg>
      <pc:sldChg chg="addSp modSp mod">
        <pc:chgData name="Colin Brown" userId="920a6297-079e-4a04-af2b-4f44d3778c8f" providerId="ADAL" clId="{4EEF5909-FD6A-4230-A7C5-C07E732B2889}" dt="2022-02-25T20:52:43.554" v="436" actId="1076"/>
        <pc:sldMkLst>
          <pc:docMk/>
          <pc:sldMk cId="2579415217" sldId="379"/>
        </pc:sldMkLst>
        <pc:spChg chg="add mod">
          <ac:chgData name="Colin Brown" userId="920a6297-079e-4a04-af2b-4f44d3778c8f" providerId="ADAL" clId="{4EEF5909-FD6A-4230-A7C5-C07E732B2889}" dt="2022-02-25T20:48:53.963" v="256" actId="1076"/>
          <ac:spMkLst>
            <pc:docMk/>
            <pc:sldMk cId="2579415217" sldId="379"/>
            <ac:spMk id="3" creationId="{D1A52FBC-1EB9-449B-BEE6-042EC2B0CC92}"/>
          </ac:spMkLst>
        </pc:spChg>
        <pc:spChg chg="add mod">
          <ac:chgData name="Colin Brown" userId="920a6297-079e-4a04-af2b-4f44d3778c8f" providerId="ADAL" clId="{4EEF5909-FD6A-4230-A7C5-C07E732B2889}" dt="2022-02-25T20:49:57.452" v="308" actId="1076"/>
          <ac:spMkLst>
            <pc:docMk/>
            <pc:sldMk cId="2579415217" sldId="379"/>
            <ac:spMk id="9" creationId="{85C9766E-6BD1-4DD2-918E-B368FC1D5B85}"/>
          </ac:spMkLst>
        </pc:spChg>
        <pc:spChg chg="add mod">
          <ac:chgData name="Colin Brown" userId="920a6297-079e-4a04-af2b-4f44d3778c8f" providerId="ADAL" clId="{4EEF5909-FD6A-4230-A7C5-C07E732B2889}" dt="2022-02-25T20:51:14.185" v="387" actId="1076"/>
          <ac:spMkLst>
            <pc:docMk/>
            <pc:sldMk cId="2579415217" sldId="379"/>
            <ac:spMk id="11" creationId="{EBD8A42B-98A7-407C-9D49-06AD311D7EE6}"/>
          </ac:spMkLst>
        </pc:spChg>
        <pc:spChg chg="add mod">
          <ac:chgData name="Colin Brown" userId="920a6297-079e-4a04-af2b-4f44d3778c8f" providerId="ADAL" clId="{4EEF5909-FD6A-4230-A7C5-C07E732B2889}" dt="2022-02-25T20:52:01.778" v="435" actId="1076"/>
          <ac:spMkLst>
            <pc:docMk/>
            <pc:sldMk cId="2579415217" sldId="379"/>
            <ac:spMk id="12" creationId="{3955F871-DA4A-43CD-81E8-E8E38135D2FA}"/>
          </ac:spMkLst>
        </pc:spChg>
        <pc:picChg chg="mod">
          <ac:chgData name="Colin Brown" userId="920a6297-079e-4a04-af2b-4f44d3778c8f" providerId="ADAL" clId="{4EEF5909-FD6A-4230-A7C5-C07E732B2889}" dt="2022-02-25T20:48:56.247" v="257" actId="1076"/>
          <ac:picMkLst>
            <pc:docMk/>
            <pc:sldMk cId="2579415217" sldId="379"/>
            <ac:picMk id="5" creationId="{32E39C26-286C-49CF-8786-D94FBBF90434}"/>
          </ac:picMkLst>
        </pc:picChg>
        <pc:picChg chg="mod">
          <ac:chgData name="Colin Brown" userId="920a6297-079e-4a04-af2b-4f44d3778c8f" providerId="ADAL" clId="{4EEF5909-FD6A-4230-A7C5-C07E732B2889}" dt="2022-02-25T20:52:43.554" v="436" actId="1076"/>
          <ac:picMkLst>
            <pc:docMk/>
            <pc:sldMk cId="2579415217" sldId="379"/>
            <ac:picMk id="10" creationId="{22FF2277-BA8A-4357-BB61-92B321274D0A}"/>
          </ac:picMkLst>
        </pc:picChg>
        <pc:picChg chg="mod">
          <ac:chgData name="Colin Brown" userId="920a6297-079e-4a04-af2b-4f44d3778c8f" providerId="ADAL" clId="{4EEF5909-FD6A-4230-A7C5-C07E732B2889}" dt="2022-02-25T20:49:01.885" v="258" actId="1076"/>
          <ac:picMkLst>
            <pc:docMk/>
            <pc:sldMk cId="2579415217" sldId="379"/>
            <ac:picMk id="4098" creationId="{A736DD3F-AE93-466B-B121-E44D3CD8A1BA}"/>
          </ac:picMkLst>
        </pc:picChg>
        <pc:picChg chg="mod">
          <ac:chgData name="Colin Brown" userId="920a6297-079e-4a04-af2b-4f44d3778c8f" providerId="ADAL" clId="{4EEF5909-FD6A-4230-A7C5-C07E732B2889}" dt="2022-02-25T20:51:21.042" v="390" actId="1076"/>
          <ac:picMkLst>
            <pc:docMk/>
            <pc:sldMk cId="2579415217" sldId="379"/>
            <ac:picMk id="4100" creationId="{2A24139D-8997-4C2F-9D4F-1BAA3D055A4C}"/>
          </ac:picMkLst>
        </pc:picChg>
      </pc:sldChg>
      <pc:sldChg chg="addSp delSp modSp mod">
        <pc:chgData name="Colin Brown" userId="920a6297-079e-4a04-af2b-4f44d3778c8f" providerId="ADAL" clId="{4EEF5909-FD6A-4230-A7C5-C07E732B2889}" dt="2022-02-25T21:09:50.190" v="599" actId="1076"/>
        <pc:sldMkLst>
          <pc:docMk/>
          <pc:sldMk cId="2357605940" sldId="380"/>
        </pc:sldMkLst>
        <pc:spChg chg="mod">
          <ac:chgData name="Colin Brown" userId="920a6297-079e-4a04-af2b-4f44d3778c8f" providerId="ADAL" clId="{4EEF5909-FD6A-4230-A7C5-C07E732B2889}" dt="2022-02-25T21:04:06.953" v="573" actId="1076"/>
          <ac:spMkLst>
            <pc:docMk/>
            <pc:sldMk cId="2357605940" sldId="380"/>
            <ac:spMk id="8" creationId="{C6E9B441-7932-41BA-8C07-28869C795F5A}"/>
          </ac:spMkLst>
        </pc:spChg>
        <pc:spChg chg="mod">
          <ac:chgData name="Colin Brown" userId="920a6297-079e-4a04-af2b-4f44d3778c8f" providerId="ADAL" clId="{4EEF5909-FD6A-4230-A7C5-C07E732B2889}" dt="2022-02-25T21:04:03.719" v="569" actId="1076"/>
          <ac:spMkLst>
            <pc:docMk/>
            <pc:sldMk cId="2357605940" sldId="380"/>
            <ac:spMk id="9" creationId="{7434DE9D-9369-4142-A83F-A5FD73681608}"/>
          </ac:spMkLst>
        </pc:spChg>
        <pc:spChg chg="mod">
          <ac:chgData name="Colin Brown" userId="920a6297-079e-4a04-af2b-4f44d3778c8f" providerId="ADAL" clId="{4EEF5909-FD6A-4230-A7C5-C07E732B2889}" dt="2022-02-25T21:04:05.103" v="570" actId="1076"/>
          <ac:spMkLst>
            <pc:docMk/>
            <pc:sldMk cId="2357605940" sldId="380"/>
            <ac:spMk id="12" creationId="{7BDC7DB1-F64A-48C9-B2C8-318CD4826AFA}"/>
          </ac:spMkLst>
        </pc:spChg>
        <pc:spChg chg="add del mod">
          <ac:chgData name="Colin Brown" userId="920a6297-079e-4a04-af2b-4f44d3778c8f" providerId="ADAL" clId="{4EEF5909-FD6A-4230-A7C5-C07E732B2889}" dt="2022-02-25T21:04:07.893" v="575" actId="1076"/>
          <ac:spMkLst>
            <pc:docMk/>
            <pc:sldMk cId="2357605940" sldId="380"/>
            <ac:spMk id="18" creationId="{D48A410D-CEDE-44B3-BD9A-B57A9BF7C6BE}"/>
          </ac:spMkLst>
        </pc:spChg>
        <pc:spChg chg="add mod">
          <ac:chgData name="Colin Brown" userId="920a6297-079e-4a04-af2b-4f44d3778c8f" providerId="ADAL" clId="{4EEF5909-FD6A-4230-A7C5-C07E732B2889}" dt="2022-02-25T20:55:07.868" v="487" actId="1076"/>
          <ac:spMkLst>
            <pc:docMk/>
            <pc:sldMk cId="2357605940" sldId="380"/>
            <ac:spMk id="20" creationId="{BF9EC89C-5044-476F-9641-F718584B3E72}"/>
          </ac:spMkLst>
        </pc:spChg>
        <pc:spChg chg="mod">
          <ac:chgData name="Colin Brown" userId="920a6297-079e-4a04-af2b-4f44d3778c8f" providerId="ADAL" clId="{4EEF5909-FD6A-4230-A7C5-C07E732B2889}" dt="2022-02-25T21:09:43.975" v="597" actId="1076"/>
          <ac:spMkLst>
            <pc:docMk/>
            <pc:sldMk cId="2357605940" sldId="380"/>
            <ac:spMk id="22" creationId="{810C942A-9913-453D-AFA7-5DF12A5A4D3A}"/>
          </ac:spMkLst>
        </pc:spChg>
        <pc:spChg chg="add del mod">
          <ac:chgData name="Colin Brown" userId="920a6297-079e-4a04-af2b-4f44d3778c8f" providerId="ADAL" clId="{4EEF5909-FD6A-4230-A7C5-C07E732B2889}" dt="2022-02-25T20:56:21.939" v="508" actId="478"/>
          <ac:spMkLst>
            <pc:docMk/>
            <pc:sldMk cId="2357605940" sldId="380"/>
            <ac:spMk id="23" creationId="{F065B694-0A3D-4DC6-B382-6A9C2E53C57C}"/>
          </ac:spMkLst>
        </pc:spChg>
        <pc:spChg chg="add mod">
          <ac:chgData name="Colin Brown" userId="920a6297-079e-4a04-af2b-4f44d3778c8f" providerId="ADAL" clId="{4EEF5909-FD6A-4230-A7C5-C07E732B2889}" dt="2022-02-25T21:04:37.922" v="592" actId="1076"/>
          <ac:spMkLst>
            <pc:docMk/>
            <pc:sldMk cId="2357605940" sldId="380"/>
            <ac:spMk id="24" creationId="{32B792E9-F51C-418B-8A6A-8597BF79D41D}"/>
          </ac:spMkLst>
        </pc:spChg>
        <pc:grpChg chg="mod">
          <ac:chgData name="Colin Brown" userId="920a6297-079e-4a04-af2b-4f44d3778c8f" providerId="ADAL" clId="{4EEF5909-FD6A-4230-A7C5-C07E732B2889}" dt="2022-02-25T21:04:42.828" v="593" actId="1076"/>
          <ac:grpSpMkLst>
            <pc:docMk/>
            <pc:sldMk cId="2357605940" sldId="380"/>
            <ac:grpSpMk id="7" creationId="{CE20118E-F6B5-44D2-BF71-7FEF68AA4338}"/>
          </ac:grpSpMkLst>
        </pc:grpChg>
        <pc:picChg chg="mod">
          <ac:chgData name="Colin Brown" userId="920a6297-079e-4a04-af2b-4f44d3778c8f" providerId="ADAL" clId="{4EEF5909-FD6A-4230-A7C5-C07E732B2889}" dt="2022-02-25T20:55:10.287" v="488" actId="1076"/>
          <ac:picMkLst>
            <pc:docMk/>
            <pc:sldMk cId="2357605940" sldId="380"/>
            <ac:picMk id="19" creationId="{05C28ADB-230C-4D34-920B-E46393366015}"/>
          </ac:picMkLst>
        </pc:picChg>
        <pc:picChg chg="mod">
          <ac:chgData name="Colin Brown" userId="920a6297-079e-4a04-af2b-4f44d3778c8f" providerId="ADAL" clId="{4EEF5909-FD6A-4230-A7C5-C07E732B2889}" dt="2022-02-25T21:09:44.903" v="598" actId="1076"/>
          <ac:picMkLst>
            <pc:docMk/>
            <pc:sldMk cId="2357605940" sldId="380"/>
            <ac:picMk id="21" creationId="{3B33235E-A04C-47C1-B34E-19A5F925A009}"/>
          </ac:picMkLst>
        </pc:picChg>
        <pc:picChg chg="mod">
          <ac:chgData name="Colin Brown" userId="920a6297-079e-4a04-af2b-4f44d3778c8f" providerId="ADAL" clId="{4EEF5909-FD6A-4230-A7C5-C07E732B2889}" dt="2022-02-25T21:09:50.190" v="599" actId="1076"/>
          <ac:picMkLst>
            <pc:docMk/>
            <pc:sldMk cId="2357605940" sldId="380"/>
            <ac:picMk id="5122" creationId="{AA558F55-4078-4F4E-82B6-579F968CF0B3}"/>
          </ac:picMkLst>
        </pc:picChg>
        <pc:cxnChg chg="mod">
          <ac:chgData name="Colin Brown" userId="920a6297-079e-4a04-af2b-4f44d3778c8f" providerId="ADAL" clId="{4EEF5909-FD6A-4230-A7C5-C07E732B2889}" dt="2022-02-25T21:04:03.719" v="569" actId="1076"/>
          <ac:cxnSpMkLst>
            <pc:docMk/>
            <pc:sldMk cId="2357605940" sldId="380"/>
            <ac:cxnSpMk id="10" creationId="{247EBA4D-AF09-4193-952D-DDCE6B72D0A8}"/>
          </ac:cxnSpMkLst>
        </pc:cxnChg>
        <pc:cxnChg chg="mod">
          <ac:chgData name="Colin Brown" userId="920a6297-079e-4a04-af2b-4f44d3778c8f" providerId="ADAL" clId="{4EEF5909-FD6A-4230-A7C5-C07E732B2889}" dt="2022-02-25T21:04:05.103" v="570" actId="1076"/>
          <ac:cxnSpMkLst>
            <pc:docMk/>
            <pc:sldMk cId="2357605940" sldId="380"/>
            <ac:cxnSpMk id="13" creationId="{4DA5A5D6-86F6-48ED-BEDD-9BF11691948D}"/>
          </ac:cxnSpMkLst>
        </pc:cxnChg>
      </pc:sldChg>
      <pc:sldChg chg="modSp mod">
        <pc:chgData name="Colin Brown" userId="920a6297-079e-4a04-af2b-4f44d3778c8f" providerId="ADAL" clId="{4EEF5909-FD6A-4230-A7C5-C07E732B2889}" dt="2022-03-01T20:45:44.930" v="1083" actId="20577"/>
        <pc:sldMkLst>
          <pc:docMk/>
          <pc:sldMk cId="2046886947" sldId="381"/>
        </pc:sldMkLst>
        <pc:spChg chg="mod">
          <ac:chgData name="Colin Brown" userId="920a6297-079e-4a04-af2b-4f44d3778c8f" providerId="ADAL" clId="{4EEF5909-FD6A-4230-A7C5-C07E732B2889}" dt="2022-03-01T20:45:44.930" v="1083" actId="20577"/>
          <ac:spMkLst>
            <pc:docMk/>
            <pc:sldMk cId="2046886947" sldId="381"/>
            <ac:spMk id="10" creationId="{6648810B-32CD-44A2-870F-3083F85CA400}"/>
          </ac:spMkLst>
        </pc:spChg>
      </pc:sldChg>
      <pc:sldChg chg="modSp mod">
        <pc:chgData name="Colin Brown" userId="920a6297-079e-4a04-af2b-4f44d3778c8f" providerId="ADAL" clId="{4EEF5909-FD6A-4230-A7C5-C07E732B2889}" dt="2022-03-01T21:07:40.579" v="1118" actId="1038"/>
        <pc:sldMkLst>
          <pc:docMk/>
          <pc:sldMk cId="2796856894" sldId="383"/>
        </pc:sldMkLst>
        <pc:picChg chg="mod">
          <ac:chgData name="Colin Brown" userId="920a6297-079e-4a04-af2b-4f44d3778c8f" providerId="ADAL" clId="{4EEF5909-FD6A-4230-A7C5-C07E732B2889}" dt="2022-03-01T21:07:40.579" v="1118" actId="1038"/>
          <ac:picMkLst>
            <pc:docMk/>
            <pc:sldMk cId="2796856894" sldId="383"/>
            <ac:picMk id="8" creationId="{E3B8F502-05A2-4AEE-A879-463EC42AECE1}"/>
          </ac:picMkLst>
        </pc:picChg>
      </pc:sldChg>
      <pc:sldChg chg="delSp mod">
        <pc:chgData name="Colin Brown" userId="920a6297-079e-4a04-af2b-4f44d3778c8f" providerId="ADAL" clId="{4EEF5909-FD6A-4230-A7C5-C07E732B2889}" dt="2022-03-01T20:03:55.492" v="1053" actId="478"/>
        <pc:sldMkLst>
          <pc:docMk/>
          <pc:sldMk cId="730914427" sldId="384"/>
        </pc:sldMkLst>
        <pc:spChg chg="del">
          <ac:chgData name="Colin Brown" userId="920a6297-079e-4a04-af2b-4f44d3778c8f" providerId="ADAL" clId="{4EEF5909-FD6A-4230-A7C5-C07E732B2889}" dt="2022-03-01T20:03:55.492" v="1053" actId="478"/>
          <ac:spMkLst>
            <pc:docMk/>
            <pc:sldMk cId="730914427" sldId="384"/>
            <ac:spMk id="5" creationId="{CB35AE29-7232-4B78-B988-7BFE6A32BCBC}"/>
          </ac:spMkLst>
        </pc:spChg>
        <pc:spChg chg="del">
          <ac:chgData name="Colin Brown" userId="920a6297-079e-4a04-af2b-4f44d3778c8f" providerId="ADAL" clId="{4EEF5909-FD6A-4230-A7C5-C07E732B2889}" dt="2022-03-01T20:03:55.492" v="1053" actId="478"/>
          <ac:spMkLst>
            <pc:docMk/>
            <pc:sldMk cId="730914427" sldId="384"/>
            <ac:spMk id="6" creationId="{9A76EA30-8FC7-47B3-AE74-714F2C39662F}"/>
          </ac:spMkLst>
        </pc:spChg>
        <pc:spChg chg="del">
          <ac:chgData name="Colin Brown" userId="920a6297-079e-4a04-af2b-4f44d3778c8f" providerId="ADAL" clId="{4EEF5909-FD6A-4230-A7C5-C07E732B2889}" dt="2022-03-01T20:03:55.492" v="1053" actId="478"/>
          <ac:spMkLst>
            <pc:docMk/>
            <pc:sldMk cId="730914427" sldId="384"/>
            <ac:spMk id="7" creationId="{50850F48-D321-486B-A887-CFDBF1AB0742}"/>
          </ac:spMkLst>
        </pc:spChg>
      </pc:sldChg>
    </pc:docChg>
  </pc:docChgLst>
  <pc:docChgLst>
    <pc:chgData name="Colin Brown" userId="920a6297-079e-4a04-af2b-4f44d3778c8f" providerId="ADAL" clId="{3C27453D-4F24-4986-ACF2-10AD33B65313}"/>
    <pc:docChg chg="undo custSel addSld modSld sldOrd">
      <pc:chgData name="Colin Brown" userId="920a6297-079e-4a04-af2b-4f44d3778c8f" providerId="ADAL" clId="{3C27453D-4F24-4986-ACF2-10AD33B65313}" dt="2022-03-01T06:00:19.748" v="10487" actId="20577"/>
      <pc:docMkLst>
        <pc:docMk/>
      </pc:docMkLst>
      <pc:sldChg chg="modSp">
        <pc:chgData name="Colin Brown" userId="920a6297-079e-4a04-af2b-4f44d3778c8f" providerId="ADAL" clId="{3C27453D-4F24-4986-ACF2-10AD33B65313}" dt="2022-02-28T04:50:00.101" v="6026" actId="20577"/>
        <pc:sldMkLst>
          <pc:docMk/>
          <pc:sldMk cId="3177953829" sldId="256"/>
        </pc:sldMkLst>
        <pc:spChg chg="mod">
          <ac:chgData name="Colin Brown" userId="920a6297-079e-4a04-af2b-4f44d3778c8f" providerId="ADAL" clId="{3C27453D-4F24-4986-ACF2-10AD33B65313}" dt="2022-02-28T04:50:00.101" v="6026" actId="20577"/>
          <ac:spMkLst>
            <pc:docMk/>
            <pc:sldMk cId="3177953829" sldId="256"/>
            <ac:spMk id="2" creationId="{1171E43B-AD14-48B9-850E-6D967475363B}"/>
          </ac:spMkLst>
        </pc:spChg>
      </pc:sldChg>
      <pc:sldChg chg="addSp delSp modSp mod ord modNotesTx">
        <pc:chgData name="Colin Brown" userId="920a6297-079e-4a04-af2b-4f44d3778c8f" providerId="ADAL" clId="{3C27453D-4F24-4986-ACF2-10AD33B65313}" dt="2022-03-01T03:40:27.967" v="10155" actId="20577"/>
        <pc:sldMkLst>
          <pc:docMk/>
          <pc:sldMk cId="1606429829" sldId="258"/>
        </pc:sldMkLst>
        <pc:spChg chg="mod">
          <ac:chgData name="Colin Brown" userId="920a6297-079e-4a04-af2b-4f44d3778c8f" providerId="ADAL" clId="{3C27453D-4F24-4986-ACF2-10AD33B65313}" dt="2022-02-25T02:12:59.615" v="987" actId="1076"/>
          <ac:spMkLst>
            <pc:docMk/>
            <pc:sldMk cId="1606429829" sldId="258"/>
            <ac:spMk id="2" creationId="{1F1A535B-F3A5-4763-9E13-CEB01E38334F}"/>
          </ac:spMkLst>
        </pc:spChg>
        <pc:spChg chg="add mod">
          <ac:chgData name="Colin Brown" userId="920a6297-079e-4a04-af2b-4f44d3778c8f" providerId="ADAL" clId="{3C27453D-4F24-4986-ACF2-10AD33B65313}" dt="2022-02-25T02:20:32.294" v="1142" actId="113"/>
          <ac:spMkLst>
            <pc:docMk/>
            <pc:sldMk cId="1606429829" sldId="258"/>
            <ac:spMk id="10" creationId="{A99694B5-D8E5-4208-91E6-D582FE83F431}"/>
          </ac:spMkLst>
        </pc:spChg>
        <pc:grpChg chg="del mod">
          <ac:chgData name="Colin Brown" userId="920a6297-079e-4a04-af2b-4f44d3778c8f" providerId="ADAL" clId="{3C27453D-4F24-4986-ACF2-10AD33B65313}" dt="2022-02-25T02:10:15.879" v="969" actId="478"/>
          <ac:grpSpMkLst>
            <pc:docMk/>
            <pc:sldMk cId="1606429829" sldId="258"/>
            <ac:grpSpMk id="15" creationId="{3574BC33-39BF-46B7-864A-E6E22B31E5A9}"/>
          </ac:grpSpMkLst>
        </pc:grpChg>
        <pc:picChg chg="mod modCrop">
          <ac:chgData name="Colin Brown" userId="920a6297-079e-4a04-af2b-4f44d3778c8f" providerId="ADAL" clId="{3C27453D-4F24-4986-ACF2-10AD33B65313}" dt="2022-02-25T02:02:13.884" v="965" actId="732"/>
          <ac:picMkLst>
            <pc:docMk/>
            <pc:sldMk cId="1606429829" sldId="258"/>
            <ac:picMk id="5" creationId="{3B9895B2-3BD7-49E2-BE92-FDECE9ECDE35}"/>
          </ac:picMkLst>
        </pc:picChg>
        <pc:picChg chg="mod">
          <ac:chgData name="Colin Brown" userId="920a6297-079e-4a04-af2b-4f44d3778c8f" providerId="ADAL" clId="{3C27453D-4F24-4986-ACF2-10AD33B65313}" dt="2022-02-25T01:58:40.795" v="762" actId="1076"/>
          <ac:picMkLst>
            <pc:docMk/>
            <pc:sldMk cId="1606429829" sldId="258"/>
            <ac:picMk id="9" creationId="{58AE18E4-766D-41F7-B98B-1B15A3753BB9}"/>
          </ac:picMkLst>
        </pc:picChg>
        <pc:picChg chg="add mod">
          <ac:chgData name="Colin Brown" userId="920a6297-079e-4a04-af2b-4f44d3778c8f" providerId="ADAL" clId="{3C27453D-4F24-4986-ACF2-10AD33B65313}" dt="2022-02-25T02:16:22.156" v="1003" actId="1076"/>
          <ac:picMkLst>
            <pc:docMk/>
            <pc:sldMk cId="1606429829" sldId="258"/>
            <ac:picMk id="1026" creationId="{ABB1BD50-BFDC-43B3-A66D-B431EBBB043F}"/>
          </ac:picMkLst>
        </pc:picChg>
        <pc:picChg chg="add mod">
          <ac:chgData name="Colin Brown" userId="920a6297-079e-4a04-af2b-4f44d3778c8f" providerId="ADAL" clId="{3C27453D-4F24-4986-ACF2-10AD33B65313}" dt="2022-02-25T02:34:01.163" v="1979" actId="1038"/>
          <ac:picMkLst>
            <pc:docMk/>
            <pc:sldMk cId="1606429829" sldId="258"/>
            <ac:picMk id="1028" creationId="{0756346F-C923-4823-BF5F-855182156D76}"/>
          </ac:picMkLst>
        </pc:picChg>
        <pc:picChg chg="add mod">
          <ac:chgData name="Colin Brown" userId="920a6297-079e-4a04-af2b-4f44d3778c8f" providerId="ADAL" clId="{3C27453D-4F24-4986-ACF2-10AD33B65313}" dt="2022-02-25T02:18:30.841" v="1093" actId="1038"/>
          <ac:picMkLst>
            <pc:docMk/>
            <pc:sldMk cId="1606429829" sldId="258"/>
            <ac:picMk id="1030" creationId="{00143299-66A0-407F-A0E4-94E67079257A}"/>
          </ac:picMkLst>
        </pc:picChg>
      </pc:sldChg>
      <pc:sldChg chg="addSp delSp modSp mod modAnim modNotesTx">
        <pc:chgData name="Colin Brown" userId="920a6297-079e-4a04-af2b-4f44d3778c8f" providerId="ADAL" clId="{3C27453D-4F24-4986-ACF2-10AD33B65313}" dt="2022-02-28T06:00:54.178" v="7264" actId="20577"/>
        <pc:sldMkLst>
          <pc:docMk/>
          <pc:sldMk cId="4231138357" sldId="260"/>
        </pc:sldMkLst>
        <pc:spChg chg="add mod">
          <ac:chgData name="Colin Brown" userId="920a6297-079e-4a04-af2b-4f44d3778c8f" providerId="ADAL" clId="{3C27453D-4F24-4986-ACF2-10AD33B65313}" dt="2022-02-25T01:58:25.276" v="760" actId="20577"/>
          <ac:spMkLst>
            <pc:docMk/>
            <pc:sldMk cId="4231138357" sldId="260"/>
            <ac:spMk id="3" creationId="{92ADE18C-D58C-485C-BB81-3AF07D4F26F9}"/>
          </ac:spMkLst>
        </pc:spChg>
        <pc:spChg chg="add mod">
          <ac:chgData name="Colin Brown" userId="920a6297-079e-4a04-af2b-4f44d3778c8f" providerId="ADAL" clId="{3C27453D-4F24-4986-ACF2-10AD33B65313}" dt="2022-02-25T03:10:41.211" v="2303" actId="1076"/>
          <ac:spMkLst>
            <pc:docMk/>
            <pc:sldMk cId="4231138357" sldId="260"/>
            <ac:spMk id="4" creationId="{6D5F206A-2610-4DD8-A131-CF75034D982C}"/>
          </ac:spMkLst>
        </pc:spChg>
        <pc:spChg chg="mod">
          <ac:chgData name="Colin Brown" userId="920a6297-079e-4a04-af2b-4f44d3778c8f" providerId="ADAL" clId="{3C27453D-4F24-4986-ACF2-10AD33B65313}" dt="2022-02-25T04:44:51.633" v="4740"/>
          <ac:spMkLst>
            <pc:docMk/>
            <pc:sldMk cId="4231138357" sldId="260"/>
            <ac:spMk id="8" creationId="{EDB54D24-35F1-40CD-8828-ABEC4A60B427}"/>
          </ac:spMkLst>
        </pc:spChg>
        <pc:spChg chg="mod">
          <ac:chgData name="Colin Brown" userId="920a6297-079e-4a04-af2b-4f44d3778c8f" providerId="ADAL" clId="{3C27453D-4F24-4986-ACF2-10AD33B65313}" dt="2022-02-25T04:44:51.633" v="4740"/>
          <ac:spMkLst>
            <pc:docMk/>
            <pc:sldMk cId="4231138357" sldId="260"/>
            <ac:spMk id="10" creationId="{94794DD4-0CA4-4477-AE2D-4F5622A7E67B}"/>
          </ac:spMkLst>
        </pc:spChg>
        <pc:spChg chg="mod">
          <ac:chgData name="Colin Brown" userId="920a6297-079e-4a04-af2b-4f44d3778c8f" providerId="ADAL" clId="{3C27453D-4F24-4986-ACF2-10AD33B65313}" dt="2022-02-25T04:44:51.633" v="4740"/>
          <ac:spMkLst>
            <pc:docMk/>
            <pc:sldMk cId="4231138357" sldId="260"/>
            <ac:spMk id="11" creationId="{F854318B-E6FC-4C97-AAAA-C9C21309FCA1}"/>
          </ac:spMkLst>
        </pc:spChg>
        <pc:grpChg chg="add mod">
          <ac:chgData name="Colin Brown" userId="920a6297-079e-4a04-af2b-4f44d3778c8f" providerId="ADAL" clId="{3C27453D-4F24-4986-ACF2-10AD33B65313}" dt="2022-02-25T04:44:57.764" v="4741" actId="1076"/>
          <ac:grpSpMkLst>
            <pc:docMk/>
            <pc:sldMk cId="4231138357" sldId="260"/>
            <ac:grpSpMk id="7" creationId="{28645A56-CABE-411E-923E-EE4AB8B6F2FE}"/>
          </ac:grpSpMkLst>
        </pc:grpChg>
        <pc:picChg chg="mod">
          <ac:chgData name="Colin Brown" userId="920a6297-079e-4a04-af2b-4f44d3778c8f" providerId="ADAL" clId="{3C27453D-4F24-4986-ACF2-10AD33B65313}" dt="2022-02-25T04:44:51.633" v="4740"/>
          <ac:picMkLst>
            <pc:docMk/>
            <pc:sldMk cId="4231138357" sldId="260"/>
            <ac:picMk id="9" creationId="{4F2F7A7A-5538-4CF4-AD90-9D11929DD55D}"/>
          </ac:picMkLst>
        </pc:picChg>
        <pc:picChg chg="mod">
          <ac:chgData name="Colin Brown" userId="920a6297-079e-4a04-af2b-4f44d3778c8f" providerId="ADAL" clId="{3C27453D-4F24-4986-ACF2-10AD33B65313}" dt="2022-02-25T03:15:22.332" v="2307" actId="1076"/>
          <ac:picMkLst>
            <pc:docMk/>
            <pc:sldMk cId="4231138357" sldId="260"/>
            <ac:picMk id="1026" creationId="{320782A3-CCAC-4E17-B5B4-BA249719A2F0}"/>
          </ac:picMkLst>
        </pc:picChg>
        <pc:picChg chg="add del mod">
          <ac:chgData name="Colin Brown" userId="920a6297-079e-4a04-af2b-4f44d3778c8f" providerId="ADAL" clId="{3C27453D-4F24-4986-ACF2-10AD33B65313}" dt="2022-02-25T03:15:26.919" v="2309" actId="478"/>
          <ac:picMkLst>
            <pc:docMk/>
            <pc:sldMk cId="4231138357" sldId="260"/>
            <ac:picMk id="3074" creationId="{7A8ED26C-B2AB-41B6-8A0D-48971EF44579}"/>
          </ac:picMkLst>
        </pc:picChg>
        <pc:picChg chg="add del mod">
          <ac:chgData name="Colin Brown" userId="920a6297-079e-4a04-af2b-4f44d3778c8f" providerId="ADAL" clId="{3C27453D-4F24-4986-ACF2-10AD33B65313}" dt="2022-02-25T03:15:47.246" v="2314" actId="478"/>
          <ac:picMkLst>
            <pc:docMk/>
            <pc:sldMk cId="4231138357" sldId="260"/>
            <ac:picMk id="3076" creationId="{825FB632-0743-4575-8D43-AFE61466E9DF}"/>
          </ac:picMkLst>
        </pc:picChg>
      </pc:sldChg>
      <pc:sldChg chg="addSp delSp modSp mod ord modNotesTx">
        <pc:chgData name="Colin Brown" userId="920a6297-079e-4a04-af2b-4f44d3778c8f" providerId="ADAL" clId="{3C27453D-4F24-4986-ACF2-10AD33B65313}" dt="2022-03-01T03:30:56.961" v="9617" actId="20577"/>
        <pc:sldMkLst>
          <pc:docMk/>
          <pc:sldMk cId="3735933213" sldId="266"/>
        </pc:sldMkLst>
        <pc:spChg chg="mod">
          <ac:chgData name="Colin Brown" userId="920a6297-079e-4a04-af2b-4f44d3778c8f" providerId="ADAL" clId="{3C27453D-4F24-4986-ACF2-10AD33B65313}" dt="2022-02-28T05:37:44.779" v="7016" actId="20577"/>
          <ac:spMkLst>
            <pc:docMk/>
            <pc:sldMk cId="3735933213" sldId="266"/>
            <ac:spMk id="2" creationId="{7247C0D3-A3E3-4D3E-B2EE-901458D1F919}"/>
          </ac:spMkLst>
        </pc:spChg>
        <pc:spChg chg="del">
          <ac:chgData name="Colin Brown" userId="920a6297-079e-4a04-af2b-4f44d3778c8f" providerId="ADAL" clId="{3C27453D-4F24-4986-ACF2-10AD33B65313}" dt="2022-02-25T03:32:40.496" v="2855" actId="21"/>
          <ac:spMkLst>
            <pc:docMk/>
            <pc:sldMk cId="3735933213" sldId="266"/>
            <ac:spMk id="3" creationId="{149D4D22-2178-4B02-B18E-A1B307563122}"/>
          </ac:spMkLst>
        </pc:spChg>
        <pc:spChg chg="add del mod">
          <ac:chgData name="Colin Brown" userId="920a6297-079e-4a04-af2b-4f44d3778c8f" providerId="ADAL" clId="{3C27453D-4F24-4986-ACF2-10AD33B65313}" dt="2022-03-01T00:42:09.813" v="9451" actId="478"/>
          <ac:spMkLst>
            <pc:docMk/>
            <pc:sldMk cId="3735933213" sldId="266"/>
            <ac:spMk id="6" creationId="{FC477C54-253E-433A-808B-B5FCF20D7499}"/>
          </ac:spMkLst>
        </pc:spChg>
        <pc:spChg chg="add del mod">
          <ac:chgData name="Colin Brown" userId="920a6297-079e-4a04-af2b-4f44d3778c8f" providerId="ADAL" clId="{3C27453D-4F24-4986-ACF2-10AD33B65313}" dt="2022-02-25T03:32:51.835" v="2871" actId="478"/>
          <ac:spMkLst>
            <pc:docMk/>
            <pc:sldMk cId="3735933213" sldId="266"/>
            <ac:spMk id="7" creationId="{A34B1938-34CB-41FD-871B-3A7DA8ED1FD7}"/>
          </ac:spMkLst>
        </pc:spChg>
        <pc:spChg chg="add mod">
          <ac:chgData name="Colin Brown" userId="920a6297-079e-4a04-af2b-4f44d3778c8f" providerId="ADAL" clId="{3C27453D-4F24-4986-ACF2-10AD33B65313}" dt="2022-03-01T00:42:28.618" v="9458" actId="1076"/>
          <ac:spMkLst>
            <pc:docMk/>
            <pc:sldMk cId="3735933213" sldId="266"/>
            <ac:spMk id="7" creationId="{B380AD38-1EF8-4AC2-8746-49CBF9245439}"/>
          </ac:spMkLst>
        </pc:spChg>
        <pc:spChg chg="add mod">
          <ac:chgData name="Colin Brown" userId="920a6297-079e-4a04-af2b-4f44d3778c8f" providerId="ADAL" clId="{3C27453D-4F24-4986-ACF2-10AD33B65313}" dt="2022-03-01T03:30:56.961" v="9617" actId="20577"/>
          <ac:spMkLst>
            <pc:docMk/>
            <pc:sldMk cId="3735933213" sldId="266"/>
            <ac:spMk id="8" creationId="{9E72AD1F-CCF3-4D55-9972-7ACC7773891E}"/>
          </ac:spMkLst>
        </pc:spChg>
        <pc:graphicFrameChg chg="del mod">
          <ac:chgData name="Colin Brown" userId="920a6297-079e-4a04-af2b-4f44d3778c8f" providerId="ADAL" clId="{3C27453D-4F24-4986-ACF2-10AD33B65313}" dt="2022-02-25T03:32:35.231" v="2854" actId="478"/>
          <ac:graphicFrameMkLst>
            <pc:docMk/>
            <pc:sldMk cId="3735933213" sldId="266"/>
            <ac:graphicFrameMk id="4" creationId="{F3DF01C6-DDB2-45CD-B3D3-FC90419B1A04}"/>
          </ac:graphicFrameMkLst>
        </pc:graphicFrameChg>
      </pc:sldChg>
      <pc:sldChg chg="modSp mod modNotesTx">
        <pc:chgData name="Colin Brown" userId="920a6297-079e-4a04-af2b-4f44d3778c8f" providerId="ADAL" clId="{3C27453D-4F24-4986-ACF2-10AD33B65313}" dt="2022-03-01T06:00:19.748" v="10487" actId="20577"/>
        <pc:sldMkLst>
          <pc:docMk/>
          <pc:sldMk cId="1623230772" sldId="270"/>
        </pc:sldMkLst>
        <pc:spChg chg="mod">
          <ac:chgData name="Colin Brown" userId="920a6297-079e-4a04-af2b-4f44d3778c8f" providerId="ADAL" clId="{3C27453D-4F24-4986-ACF2-10AD33B65313}" dt="2022-02-28T06:34:46.983" v="7380" actId="20577"/>
          <ac:spMkLst>
            <pc:docMk/>
            <pc:sldMk cId="1623230772" sldId="270"/>
            <ac:spMk id="4" creationId="{3024E541-1AEE-4A0C-90CD-05089523FE53}"/>
          </ac:spMkLst>
        </pc:spChg>
      </pc:sldChg>
      <pc:sldChg chg="addSp delSp modSp mod delAnim modNotesTx">
        <pc:chgData name="Colin Brown" userId="920a6297-079e-4a04-af2b-4f44d3778c8f" providerId="ADAL" clId="{3C27453D-4F24-4986-ACF2-10AD33B65313}" dt="2022-03-01T00:07:22.713" v="7947" actId="20577"/>
        <pc:sldMkLst>
          <pc:docMk/>
          <pc:sldMk cId="1297401723" sldId="356"/>
        </pc:sldMkLst>
        <pc:spChg chg="add del">
          <ac:chgData name="Colin Brown" userId="920a6297-079e-4a04-af2b-4f44d3778c8f" providerId="ADAL" clId="{3C27453D-4F24-4986-ACF2-10AD33B65313}" dt="2022-02-28T04:40:17.344" v="5940" actId="478"/>
          <ac:spMkLst>
            <pc:docMk/>
            <pc:sldMk cId="1297401723" sldId="356"/>
            <ac:spMk id="11" creationId="{1B5BDAB2-D6EE-1643-B03E-3E40F6F1EE06}"/>
          </ac:spMkLst>
        </pc:spChg>
        <pc:spChg chg="add del">
          <ac:chgData name="Colin Brown" userId="920a6297-079e-4a04-af2b-4f44d3778c8f" providerId="ADAL" clId="{3C27453D-4F24-4986-ACF2-10AD33B65313}" dt="2022-02-28T04:40:15.609" v="5939" actId="478"/>
          <ac:spMkLst>
            <pc:docMk/>
            <pc:sldMk cId="1297401723" sldId="356"/>
            <ac:spMk id="16" creationId="{C478AEE4-FBF8-E248-B112-B634725B757E}"/>
          </ac:spMkLst>
        </pc:spChg>
        <pc:spChg chg="mod topLvl">
          <ac:chgData name="Colin Brown" userId="920a6297-079e-4a04-af2b-4f44d3778c8f" providerId="ADAL" clId="{3C27453D-4F24-4986-ACF2-10AD33B65313}" dt="2022-02-28T04:41:19.900" v="5955" actId="1076"/>
          <ac:spMkLst>
            <pc:docMk/>
            <pc:sldMk cId="1297401723" sldId="356"/>
            <ac:spMk id="23" creationId="{040EA1CA-B400-8644-99BE-97ACB429C3F6}"/>
          </ac:spMkLst>
        </pc:spChg>
        <pc:spChg chg="add mod">
          <ac:chgData name="Colin Brown" userId="920a6297-079e-4a04-af2b-4f44d3778c8f" providerId="ADAL" clId="{3C27453D-4F24-4986-ACF2-10AD33B65313}" dt="2022-02-28T04:40:32.096" v="5943" actId="1076"/>
          <ac:spMkLst>
            <pc:docMk/>
            <pc:sldMk cId="1297401723" sldId="356"/>
            <ac:spMk id="25" creationId="{42F1B73E-AC79-41C9-9CB5-3014A9BB4B0D}"/>
          </ac:spMkLst>
        </pc:spChg>
        <pc:spChg chg="add mod">
          <ac:chgData name="Colin Brown" userId="920a6297-079e-4a04-af2b-4f44d3778c8f" providerId="ADAL" clId="{3C27453D-4F24-4986-ACF2-10AD33B65313}" dt="2022-03-01T00:06:08.831" v="7751" actId="20577"/>
          <ac:spMkLst>
            <pc:docMk/>
            <pc:sldMk cId="1297401723" sldId="356"/>
            <ac:spMk id="26" creationId="{B21F91B6-EA0C-458E-9CD1-3100A743FE5E}"/>
          </ac:spMkLst>
        </pc:spChg>
        <pc:spChg chg="mod">
          <ac:chgData name="Colin Brown" userId="920a6297-079e-4a04-af2b-4f44d3778c8f" providerId="ADAL" clId="{3C27453D-4F24-4986-ACF2-10AD33B65313}" dt="2022-02-28T04:40:47.763" v="5947" actId="165"/>
          <ac:spMkLst>
            <pc:docMk/>
            <pc:sldMk cId="1297401723" sldId="356"/>
            <ac:spMk id="32" creationId="{5C8BC7F4-008A-EF42-996F-A746F660C618}"/>
          </ac:spMkLst>
        </pc:spChg>
        <pc:spChg chg="mod topLvl">
          <ac:chgData name="Colin Brown" userId="920a6297-079e-4a04-af2b-4f44d3778c8f" providerId="ADAL" clId="{3C27453D-4F24-4986-ACF2-10AD33B65313}" dt="2022-02-28T04:41:05.875" v="5952" actId="1076"/>
          <ac:spMkLst>
            <pc:docMk/>
            <pc:sldMk cId="1297401723" sldId="356"/>
            <ac:spMk id="36" creationId="{27574346-E6C6-5547-A6AD-4D894C22DEFD}"/>
          </ac:spMkLst>
        </pc:spChg>
        <pc:grpChg chg="del mod topLvl">
          <ac:chgData name="Colin Brown" userId="920a6297-079e-4a04-af2b-4f44d3778c8f" providerId="ADAL" clId="{3C27453D-4F24-4986-ACF2-10AD33B65313}" dt="2022-02-28T04:40:47.763" v="5947" actId="165"/>
          <ac:grpSpMkLst>
            <pc:docMk/>
            <pc:sldMk cId="1297401723" sldId="356"/>
            <ac:grpSpMk id="5" creationId="{68C9A107-BB70-9444-BA41-2CB559414F8F}"/>
          </ac:grpSpMkLst>
        </pc:grpChg>
        <pc:grpChg chg="del mod">
          <ac:chgData name="Colin Brown" userId="920a6297-079e-4a04-af2b-4f44d3778c8f" providerId="ADAL" clId="{3C27453D-4F24-4986-ACF2-10AD33B65313}" dt="2022-02-25T04:44:49.800" v="4739" actId="21"/>
          <ac:grpSpMkLst>
            <pc:docMk/>
            <pc:sldMk cId="1297401723" sldId="356"/>
            <ac:grpSpMk id="6" creationId="{1D947EE3-C1AE-0041-94DD-991C8F6A5171}"/>
          </ac:grpSpMkLst>
        </pc:grpChg>
        <pc:grpChg chg="del mod">
          <ac:chgData name="Colin Brown" userId="920a6297-079e-4a04-af2b-4f44d3778c8f" providerId="ADAL" clId="{3C27453D-4F24-4986-ACF2-10AD33B65313}" dt="2022-02-28T04:40:42.677" v="5946" actId="165"/>
          <ac:grpSpMkLst>
            <pc:docMk/>
            <pc:sldMk cId="1297401723" sldId="356"/>
            <ac:grpSpMk id="7" creationId="{13EE7017-15BD-BD44-8538-6F1E986B0808}"/>
          </ac:grpSpMkLst>
        </pc:grpChg>
        <pc:grpChg chg="mod topLvl">
          <ac:chgData name="Colin Brown" userId="920a6297-079e-4a04-af2b-4f44d3778c8f" providerId="ADAL" clId="{3C27453D-4F24-4986-ACF2-10AD33B65313}" dt="2022-02-28T04:41:11.651" v="5954" actId="1076"/>
          <ac:grpSpMkLst>
            <pc:docMk/>
            <pc:sldMk cId="1297401723" sldId="356"/>
            <ac:grpSpMk id="24" creationId="{0521AEBE-2FD1-B24E-802E-30FE4CA08648}"/>
          </ac:grpSpMkLst>
        </pc:grpChg>
        <pc:picChg chg="mod">
          <ac:chgData name="Colin Brown" userId="920a6297-079e-4a04-af2b-4f44d3778c8f" providerId="ADAL" clId="{3C27453D-4F24-4986-ACF2-10AD33B65313}" dt="2022-02-28T04:40:47.763" v="5947" actId="165"/>
          <ac:picMkLst>
            <pc:docMk/>
            <pc:sldMk cId="1297401723" sldId="356"/>
            <ac:picMk id="31" creationId="{C79C0504-9B10-3D40-B302-74C6743E9F37}"/>
          </ac:picMkLst>
        </pc:picChg>
      </pc:sldChg>
      <pc:sldChg chg="addSp delSp modSp mod ord modNotesTx">
        <pc:chgData name="Colin Brown" userId="920a6297-079e-4a04-af2b-4f44d3778c8f" providerId="ADAL" clId="{3C27453D-4F24-4986-ACF2-10AD33B65313}" dt="2022-02-28T04:59:46.370" v="6170" actId="1076"/>
        <pc:sldMkLst>
          <pc:docMk/>
          <pc:sldMk cId="2933720971" sldId="374"/>
        </pc:sldMkLst>
        <pc:spChg chg="mod">
          <ac:chgData name="Colin Brown" userId="920a6297-079e-4a04-af2b-4f44d3778c8f" providerId="ADAL" clId="{3C27453D-4F24-4986-ACF2-10AD33B65313}" dt="2022-02-28T04:59:11.325" v="6142" actId="20577"/>
          <ac:spMkLst>
            <pc:docMk/>
            <pc:sldMk cId="2933720971" sldId="374"/>
            <ac:spMk id="5" creationId="{B7E8D1BE-6E0C-DD46-8C81-912939C57C80}"/>
          </ac:spMkLst>
        </pc:spChg>
        <pc:spChg chg="mod">
          <ac:chgData name="Colin Brown" userId="920a6297-079e-4a04-af2b-4f44d3778c8f" providerId="ADAL" clId="{3C27453D-4F24-4986-ACF2-10AD33B65313}" dt="2022-02-23T04:14:48.750" v="11" actId="1076"/>
          <ac:spMkLst>
            <pc:docMk/>
            <pc:sldMk cId="2933720971" sldId="374"/>
            <ac:spMk id="9" creationId="{CE9048F2-B297-B549-8CED-26A2FA4E2139}"/>
          </ac:spMkLst>
        </pc:spChg>
        <pc:spChg chg="mod">
          <ac:chgData name="Colin Brown" userId="920a6297-079e-4a04-af2b-4f44d3778c8f" providerId="ADAL" clId="{3C27453D-4F24-4986-ACF2-10AD33B65313}" dt="2022-02-28T04:59:46.370" v="6170" actId="1076"/>
          <ac:spMkLst>
            <pc:docMk/>
            <pc:sldMk cId="2933720971" sldId="374"/>
            <ac:spMk id="13" creationId="{F6653F0F-203E-CD4A-9141-A4E18259099E}"/>
          </ac:spMkLst>
        </pc:spChg>
        <pc:spChg chg="mod">
          <ac:chgData name="Colin Brown" userId="920a6297-079e-4a04-af2b-4f44d3778c8f" providerId="ADAL" clId="{3C27453D-4F24-4986-ACF2-10AD33B65313}" dt="2022-02-25T03:08:30.799" v="2238" actId="1076"/>
          <ac:spMkLst>
            <pc:docMk/>
            <pc:sldMk cId="2933720971" sldId="374"/>
            <ac:spMk id="14" creationId="{05BB7809-80FC-D941-B30E-EFA67F9AC202}"/>
          </ac:spMkLst>
        </pc:spChg>
        <pc:spChg chg="mod">
          <ac:chgData name="Colin Brown" userId="920a6297-079e-4a04-af2b-4f44d3778c8f" providerId="ADAL" clId="{3C27453D-4F24-4986-ACF2-10AD33B65313}" dt="2022-02-25T03:08:30.799" v="2238" actId="1076"/>
          <ac:spMkLst>
            <pc:docMk/>
            <pc:sldMk cId="2933720971" sldId="374"/>
            <ac:spMk id="16" creationId="{1A193D82-555B-1645-B10D-ADBC140BFB83}"/>
          </ac:spMkLst>
        </pc:spChg>
        <pc:spChg chg="mod">
          <ac:chgData name="Colin Brown" userId="920a6297-079e-4a04-af2b-4f44d3778c8f" providerId="ADAL" clId="{3C27453D-4F24-4986-ACF2-10AD33B65313}" dt="2022-02-28T04:38:13.869" v="5933" actId="1076"/>
          <ac:spMkLst>
            <pc:docMk/>
            <pc:sldMk cId="2933720971" sldId="374"/>
            <ac:spMk id="18" creationId="{A8C5125F-E65E-254E-BC9D-26588734F279}"/>
          </ac:spMkLst>
        </pc:spChg>
        <pc:spChg chg="mod">
          <ac:chgData name="Colin Brown" userId="920a6297-079e-4a04-af2b-4f44d3778c8f" providerId="ADAL" clId="{3C27453D-4F24-4986-ACF2-10AD33B65313}" dt="2022-02-26T04:14:48.721" v="5388" actId="1076"/>
          <ac:spMkLst>
            <pc:docMk/>
            <pc:sldMk cId="2933720971" sldId="374"/>
            <ac:spMk id="19" creationId="{B7E341DA-2CA6-A74D-AF0C-3CC23858DDCF}"/>
          </ac:spMkLst>
        </pc:spChg>
        <pc:spChg chg="mod">
          <ac:chgData name="Colin Brown" userId="920a6297-079e-4a04-af2b-4f44d3778c8f" providerId="ADAL" clId="{3C27453D-4F24-4986-ACF2-10AD33B65313}" dt="2022-02-25T03:08:30.799" v="2238" actId="1076"/>
          <ac:spMkLst>
            <pc:docMk/>
            <pc:sldMk cId="2933720971" sldId="374"/>
            <ac:spMk id="20" creationId="{96CDBDD4-0B5C-BE41-A431-35A3B13C84DC}"/>
          </ac:spMkLst>
        </pc:spChg>
        <pc:spChg chg="mod">
          <ac:chgData name="Colin Brown" userId="920a6297-079e-4a04-af2b-4f44d3778c8f" providerId="ADAL" clId="{3C27453D-4F24-4986-ACF2-10AD33B65313}" dt="2022-02-25T03:08:30.799" v="2238" actId="1076"/>
          <ac:spMkLst>
            <pc:docMk/>
            <pc:sldMk cId="2933720971" sldId="374"/>
            <ac:spMk id="24" creationId="{B8253DE2-FF8C-8147-9A9F-2F26F5ED32C5}"/>
          </ac:spMkLst>
        </pc:spChg>
        <pc:spChg chg="mod">
          <ac:chgData name="Colin Brown" userId="920a6297-079e-4a04-af2b-4f44d3778c8f" providerId="ADAL" clId="{3C27453D-4F24-4986-ACF2-10AD33B65313}" dt="2022-02-25T03:08:30.799" v="2238" actId="1076"/>
          <ac:spMkLst>
            <pc:docMk/>
            <pc:sldMk cId="2933720971" sldId="374"/>
            <ac:spMk id="27" creationId="{D20666CA-2FAF-AF4E-AF5B-0A02C0D20E81}"/>
          </ac:spMkLst>
        </pc:spChg>
        <pc:spChg chg="mod">
          <ac:chgData name="Colin Brown" userId="920a6297-079e-4a04-af2b-4f44d3778c8f" providerId="ADAL" clId="{3C27453D-4F24-4986-ACF2-10AD33B65313}" dt="2022-02-25T03:37:09.431" v="3008" actId="1076"/>
          <ac:spMkLst>
            <pc:docMk/>
            <pc:sldMk cId="2933720971" sldId="374"/>
            <ac:spMk id="29" creationId="{E7196808-BD40-4340-A239-A28BE272FD90}"/>
          </ac:spMkLst>
        </pc:spChg>
        <pc:spChg chg="add mod">
          <ac:chgData name="Colin Brown" userId="920a6297-079e-4a04-af2b-4f44d3778c8f" providerId="ADAL" clId="{3C27453D-4F24-4986-ACF2-10AD33B65313}" dt="2022-02-25T03:37:36.616" v="3037" actId="20577"/>
          <ac:spMkLst>
            <pc:docMk/>
            <pc:sldMk cId="2933720971" sldId="374"/>
            <ac:spMk id="30" creationId="{FA0D98A9-2D87-443C-85A0-A90E283088B3}"/>
          </ac:spMkLst>
        </pc:spChg>
        <pc:spChg chg="mod">
          <ac:chgData name="Colin Brown" userId="920a6297-079e-4a04-af2b-4f44d3778c8f" providerId="ADAL" clId="{3C27453D-4F24-4986-ACF2-10AD33B65313}" dt="2022-02-25T02:33:32.877" v="1971" actId="1076"/>
          <ac:spMkLst>
            <pc:docMk/>
            <pc:sldMk cId="2933720971" sldId="374"/>
            <ac:spMk id="35" creationId="{F894A66B-96AC-0A47-827C-398E8C4C5E5D}"/>
          </ac:spMkLst>
        </pc:spChg>
        <pc:grpChg chg="del">
          <ac:chgData name="Colin Brown" userId="920a6297-079e-4a04-af2b-4f44d3778c8f" providerId="ADAL" clId="{3C27453D-4F24-4986-ACF2-10AD33B65313}" dt="2022-02-25T01:48:44.510" v="423" actId="478"/>
          <ac:grpSpMkLst>
            <pc:docMk/>
            <pc:sldMk cId="2933720971" sldId="374"/>
            <ac:grpSpMk id="6" creationId="{B4F66797-D2EB-A743-95FA-1AB1AC988AD3}"/>
          </ac:grpSpMkLst>
        </pc:grpChg>
        <pc:picChg chg="mod">
          <ac:chgData name="Colin Brown" userId="920a6297-079e-4a04-af2b-4f44d3778c8f" providerId="ADAL" clId="{3C27453D-4F24-4986-ACF2-10AD33B65313}" dt="2022-02-25T03:08:30.799" v="2238" actId="1076"/>
          <ac:picMkLst>
            <pc:docMk/>
            <pc:sldMk cId="2933720971" sldId="374"/>
            <ac:picMk id="12" creationId="{7B5B8DCD-880F-48D7-8946-A8DDF3804FB9}"/>
          </ac:picMkLst>
        </pc:picChg>
        <pc:picChg chg="del mod">
          <ac:chgData name="Colin Brown" userId="920a6297-079e-4a04-af2b-4f44d3778c8f" providerId="ADAL" clId="{3C27453D-4F24-4986-ACF2-10AD33B65313}" dt="2022-02-26T04:14:43.446" v="5386" actId="478"/>
          <ac:picMkLst>
            <pc:docMk/>
            <pc:sldMk cId="2933720971" sldId="374"/>
            <ac:picMk id="22" creationId="{585B9D5A-674D-40EF-83AF-41561EC04249}"/>
          </ac:picMkLst>
        </pc:picChg>
        <pc:picChg chg="mod">
          <ac:chgData name="Colin Brown" userId="920a6297-079e-4a04-af2b-4f44d3778c8f" providerId="ADAL" clId="{3C27453D-4F24-4986-ACF2-10AD33B65313}" dt="2022-02-25T03:08:30.799" v="2238" actId="1076"/>
          <ac:picMkLst>
            <pc:docMk/>
            <pc:sldMk cId="2933720971" sldId="374"/>
            <ac:picMk id="37" creationId="{1E566697-9974-4D05-B7B3-91A46F77D313}"/>
          </ac:picMkLst>
        </pc:picChg>
        <pc:picChg chg="mod">
          <ac:chgData name="Colin Brown" userId="920a6297-079e-4a04-af2b-4f44d3778c8f" providerId="ADAL" clId="{3C27453D-4F24-4986-ACF2-10AD33B65313}" dt="2022-02-25T03:08:30.799" v="2238" actId="1076"/>
          <ac:picMkLst>
            <pc:docMk/>
            <pc:sldMk cId="2933720971" sldId="374"/>
            <ac:picMk id="38" creationId="{EDA02DC3-2357-4777-941A-1EFF4DDD7607}"/>
          </ac:picMkLst>
        </pc:picChg>
        <pc:picChg chg="mod">
          <ac:chgData name="Colin Brown" userId="920a6297-079e-4a04-af2b-4f44d3778c8f" providerId="ADAL" clId="{3C27453D-4F24-4986-ACF2-10AD33B65313}" dt="2022-02-28T04:38:15.735" v="5934" actId="1076"/>
          <ac:picMkLst>
            <pc:docMk/>
            <pc:sldMk cId="2933720971" sldId="374"/>
            <ac:picMk id="39" creationId="{A11C7864-57E7-4CCB-8D19-5862A0151409}"/>
          </ac:picMkLst>
        </pc:picChg>
        <pc:picChg chg="mod">
          <ac:chgData name="Colin Brown" userId="920a6297-079e-4a04-af2b-4f44d3778c8f" providerId="ADAL" clId="{3C27453D-4F24-4986-ACF2-10AD33B65313}" dt="2022-02-25T03:37:21.629" v="3011" actId="1076"/>
          <ac:picMkLst>
            <pc:docMk/>
            <pc:sldMk cId="2933720971" sldId="374"/>
            <ac:picMk id="40" creationId="{6FA4E165-D7F5-4F62-8673-BDD144AB3978}"/>
          </ac:picMkLst>
        </pc:picChg>
        <pc:picChg chg="add del mod">
          <ac:chgData name="Colin Brown" userId="920a6297-079e-4a04-af2b-4f44d3778c8f" providerId="ADAL" clId="{3C27453D-4F24-4986-ACF2-10AD33B65313}" dt="2022-02-25T02:31:56.587" v="1953" actId="478"/>
          <ac:picMkLst>
            <pc:docMk/>
            <pc:sldMk cId="2933720971" sldId="374"/>
            <ac:picMk id="2050" creationId="{694C3EDB-E4E9-4DAA-A504-3C0AB85EB2E9}"/>
          </ac:picMkLst>
        </pc:picChg>
        <pc:picChg chg="add mod">
          <ac:chgData name="Colin Brown" userId="920a6297-079e-4a04-af2b-4f44d3778c8f" providerId="ADAL" clId="{3C27453D-4F24-4986-ACF2-10AD33B65313}" dt="2022-02-25T02:33:32.877" v="1971" actId="1076"/>
          <ac:picMkLst>
            <pc:docMk/>
            <pc:sldMk cId="2933720971" sldId="374"/>
            <ac:picMk id="2052" creationId="{5480B103-54C2-4F03-9AE6-01B46A6D7455}"/>
          </ac:picMkLst>
        </pc:picChg>
        <pc:picChg chg="add del mod">
          <ac:chgData name="Colin Brown" userId="920a6297-079e-4a04-af2b-4f44d3778c8f" providerId="ADAL" clId="{3C27453D-4F24-4986-ACF2-10AD33B65313}" dt="2022-02-25T02:31:43.636" v="1949"/>
          <ac:picMkLst>
            <pc:docMk/>
            <pc:sldMk cId="2933720971" sldId="374"/>
            <ac:picMk id="2054" creationId="{F255027B-0F92-4947-BBAB-CC923A9D7908}"/>
          </ac:picMkLst>
        </pc:picChg>
        <pc:picChg chg="add mod">
          <ac:chgData name="Colin Brown" userId="920a6297-079e-4a04-af2b-4f44d3778c8f" providerId="ADAL" clId="{3C27453D-4F24-4986-ACF2-10AD33B65313}" dt="2022-02-25T02:33:32.877" v="1971" actId="1076"/>
          <ac:picMkLst>
            <pc:docMk/>
            <pc:sldMk cId="2933720971" sldId="374"/>
            <ac:picMk id="2056" creationId="{72204E3A-F087-4CC6-A458-3AA2D81BDA06}"/>
          </ac:picMkLst>
        </pc:picChg>
        <pc:picChg chg="add mod">
          <ac:chgData name="Colin Brown" userId="920a6297-079e-4a04-af2b-4f44d3778c8f" providerId="ADAL" clId="{3C27453D-4F24-4986-ACF2-10AD33B65313}" dt="2022-02-25T02:33:32.877" v="1971" actId="1076"/>
          <ac:picMkLst>
            <pc:docMk/>
            <pc:sldMk cId="2933720971" sldId="374"/>
            <ac:picMk id="2058" creationId="{7AC392F2-D914-46F7-83D2-447732E54B52}"/>
          </ac:picMkLst>
        </pc:picChg>
        <pc:picChg chg="add mod">
          <ac:chgData name="Colin Brown" userId="920a6297-079e-4a04-af2b-4f44d3778c8f" providerId="ADAL" clId="{3C27453D-4F24-4986-ACF2-10AD33B65313}" dt="2022-02-25T02:33:32.877" v="1971" actId="1076"/>
          <ac:picMkLst>
            <pc:docMk/>
            <pc:sldMk cId="2933720971" sldId="374"/>
            <ac:picMk id="2060" creationId="{188E3EC9-E812-4842-A9B7-8691E80345D9}"/>
          </ac:picMkLst>
        </pc:picChg>
      </pc:sldChg>
      <pc:sldChg chg="addSp delSp modSp mod ord modNotesTx">
        <pc:chgData name="Colin Brown" userId="920a6297-079e-4a04-af2b-4f44d3778c8f" providerId="ADAL" clId="{3C27453D-4F24-4986-ACF2-10AD33B65313}" dt="2022-03-01T03:34:43.088" v="10150" actId="20577"/>
        <pc:sldMkLst>
          <pc:docMk/>
          <pc:sldMk cId="2221003903" sldId="375"/>
        </pc:sldMkLst>
        <pc:spChg chg="mod">
          <ac:chgData name="Colin Brown" userId="920a6297-079e-4a04-af2b-4f44d3778c8f" providerId="ADAL" clId="{3C27453D-4F24-4986-ACF2-10AD33B65313}" dt="2022-03-01T00:00:50.090" v="7591" actId="20577"/>
          <ac:spMkLst>
            <pc:docMk/>
            <pc:sldMk cId="2221003903" sldId="375"/>
            <ac:spMk id="2" creationId="{CC2B9BFF-0FD9-44E0-83C4-D1B9CEE3CC85}"/>
          </ac:spMkLst>
        </pc:spChg>
        <pc:spChg chg="del mod">
          <ac:chgData name="Colin Brown" userId="920a6297-079e-4a04-af2b-4f44d3778c8f" providerId="ADAL" clId="{3C27453D-4F24-4986-ACF2-10AD33B65313}" dt="2022-02-28T22:36:49.254" v="7382" actId="478"/>
          <ac:spMkLst>
            <pc:docMk/>
            <pc:sldMk cId="2221003903" sldId="375"/>
            <ac:spMk id="3" creationId="{E144EB85-732E-4AF9-A77B-EF9254646C4D}"/>
          </ac:spMkLst>
        </pc:spChg>
        <pc:spChg chg="add mod">
          <ac:chgData name="Colin Brown" userId="920a6297-079e-4a04-af2b-4f44d3778c8f" providerId="ADAL" clId="{3C27453D-4F24-4986-ACF2-10AD33B65313}" dt="2022-03-01T00:18:15.564" v="8582" actId="1076"/>
          <ac:spMkLst>
            <pc:docMk/>
            <pc:sldMk cId="2221003903" sldId="375"/>
            <ac:spMk id="5" creationId="{A40D3276-D867-4E8C-9C26-5E580BB78BC5}"/>
          </ac:spMkLst>
        </pc:spChg>
        <pc:picChg chg="add mod">
          <ac:chgData name="Colin Brown" userId="920a6297-079e-4a04-af2b-4f44d3778c8f" providerId="ADAL" clId="{3C27453D-4F24-4986-ACF2-10AD33B65313}" dt="2022-03-01T00:18:15.564" v="8582" actId="1076"/>
          <ac:picMkLst>
            <pc:docMk/>
            <pc:sldMk cId="2221003903" sldId="375"/>
            <ac:picMk id="7" creationId="{E0AABA98-40A4-4842-AE3F-92E43C4E7B27}"/>
          </ac:picMkLst>
        </pc:picChg>
        <pc:picChg chg="add mod">
          <ac:chgData name="Colin Brown" userId="920a6297-079e-4a04-af2b-4f44d3778c8f" providerId="ADAL" clId="{3C27453D-4F24-4986-ACF2-10AD33B65313}" dt="2022-03-01T00:00:54.505" v="7592" actId="1076"/>
          <ac:picMkLst>
            <pc:docMk/>
            <pc:sldMk cId="2221003903" sldId="375"/>
            <ac:picMk id="3074" creationId="{0A4D8CF1-3582-4AAC-B3FE-3A3B2B34D4BA}"/>
          </ac:picMkLst>
        </pc:picChg>
        <pc:picChg chg="add del mod">
          <ac:chgData name="Colin Brown" userId="920a6297-079e-4a04-af2b-4f44d3778c8f" providerId="ADAL" clId="{3C27453D-4F24-4986-ACF2-10AD33B65313}" dt="2022-03-01T03:33:09.157" v="9726" actId="478"/>
          <ac:picMkLst>
            <pc:docMk/>
            <pc:sldMk cId="2221003903" sldId="375"/>
            <ac:picMk id="3076" creationId="{012D19D4-521C-45D2-A67A-96F90E78AF7B}"/>
          </ac:picMkLst>
        </pc:picChg>
      </pc:sldChg>
      <pc:sldChg chg="addSp delSp modSp mod ord modNotesTx">
        <pc:chgData name="Colin Brown" userId="920a6297-079e-4a04-af2b-4f44d3778c8f" providerId="ADAL" clId="{3C27453D-4F24-4986-ACF2-10AD33B65313}" dt="2022-02-25T04:23:29.099" v="4161"/>
        <pc:sldMkLst>
          <pc:docMk/>
          <pc:sldMk cId="3952588876" sldId="376"/>
        </pc:sldMkLst>
        <pc:spChg chg="mod">
          <ac:chgData name="Colin Brown" userId="920a6297-079e-4a04-af2b-4f44d3778c8f" providerId="ADAL" clId="{3C27453D-4F24-4986-ACF2-10AD33B65313}" dt="2022-02-25T04:16:57.337" v="3802" actId="20577"/>
          <ac:spMkLst>
            <pc:docMk/>
            <pc:sldMk cId="3952588876" sldId="376"/>
            <ac:spMk id="3" creationId="{D76B38D6-B18B-4C27-B137-E2B9F2FA4E27}"/>
          </ac:spMkLst>
        </pc:spChg>
        <pc:picChg chg="add del mod">
          <ac:chgData name="Colin Brown" userId="920a6297-079e-4a04-af2b-4f44d3778c8f" providerId="ADAL" clId="{3C27453D-4F24-4986-ACF2-10AD33B65313}" dt="2022-02-25T03:23:56.959" v="2371" actId="478"/>
          <ac:picMkLst>
            <pc:docMk/>
            <pc:sldMk cId="3952588876" sldId="376"/>
            <ac:picMk id="6" creationId="{4EF2F5F8-4F10-4FE2-8040-8147CFAF82EE}"/>
          </ac:picMkLst>
        </pc:picChg>
        <pc:picChg chg="add del mod">
          <ac:chgData name="Colin Brown" userId="920a6297-079e-4a04-af2b-4f44d3778c8f" providerId="ADAL" clId="{3C27453D-4F24-4986-ACF2-10AD33B65313}" dt="2022-02-25T03:25:51.812" v="2376" actId="478"/>
          <ac:picMkLst>
            <pc:docMk/>
            <pc:sldMk cId="3952588876" sldId="376"/>
            <ac:picMk id="8" creationId="{1041F0F2-4D25-4843-9F98-5F23E557F3FE}"/>
          </ac:picMkLst>
        </pc:picChg>
        <pc:picChg chg="add mod">
          <ac:chgData name="Colin Brown" userId="920a6297-079e-4a04-af2b-4f44d3778c8f" providerId="ADAL" clId="{3C27453D-4F24-4986-ACF2-10AD33B65313}" dt="2022-02-25T03:25:56.383" v="2380" actId="1076"/>
          <ac:picMkLst>
            <pc:docMk/>
            <pc:sldMk cId="3952588876" sldId="376"/>
            <ac:picMk id="10" creationId="{5330AF2A-1842-43E0-8E22-0A360B30F27A}"/>
          </ac:picMkLst>
        </pc:picChg>
        <pc:picChg chg="add mod modCrop">
          <ac:chgData name="Colin Brown" userId="920a6297-079e-4a04-af2b-4f44d3778c8f" providerId="ADAL" clId="{3C27453D-4F24-4986-ACF2-10AD33B65313}" dt="2022-02-25T03:27:35.438" v="2390" actId="1076"/>
          <ac:picMkLst>
            <pc:docMk/>
            <pc:sldMk cId="3952588876" sldId="376"/>
            <ac:picMk id="12" creationId="{D342E0CC-C605-4268-B552-EAEE8ADC825B}"/>
          </ac:picMkLst>
        </pc:picChg>
      </pc:sldChg>
      <pc:sldChg chg="addSp delSp modSp new mod ord modNotesTx">
        <pc:chgData name="Colin Brown" userId="920a6297-079e-4a04-af2b-4f44d3778c8f" providerId="ADAL" clId="{3C27453D-4F24-4986-ACF2-10AD33B65313}" dt="2022-02-28T05:43:54.417" v="7222" actId="20578"/>
        <pc:sldMkLst>
          <pc:docMk/>
          <pc:sldMk cId="1267160449" sldId="377"/>
        </pc:sldMkLst>
        <pc:spChg chg="add del mod">
          <ac:chgData name="Colin Brown" userId="920a6297-079e-4a04-af2b-4f44d3778c8f" providerId="ADAL" clId="{3C27453D-4F24-4986-ACF2-10AD33B65313}" dt="2022-02-28T05:43:53.827" v="7221" actId="20577"/>
          <ac:spMkLst>
            <pc:docMk/>
            <pc:sldMk cId="1267160449" sldId="377"/>
            <ac:spMk id="2" creationId="{7635E174-D660-445D-924E-707EFCB1F000}"/>
          </ac:spMkLst>
        </pc:spChg>
        <pc:spChg chg="del">
          <ac:chgData name="Colin Brown" userId="920a6297-079e-4a04-af2b-4f44d3778c8f" providerId="ADAL" clId="{3C27453D-4F24-4986-ACF2-10AD33B65313}" dt="2022-02-25T02:37:44.803" v="2033" actId="478"/>
          <ac:spMkLst>
            <pc:docMk/>
            <pc:sldMk cId="1267160449" sldId="377"/>
            <ac:spMk id="3" creationId="{02355146-BA33-4BC0-A17B-BB70A517C000}"/>
          </ac:spMkLst>
        </pc:spChg>
        <pc:spChg chg="add del">
          <ac:chgData name="Colin Brown" userId="920a6297-079e-4a04-af2b-4f44d3778c8f" providerId="ADAL" clId="{3C27453D-4F24-4986-ACF2-10AD33B65313}" dt="2022-02-28T04:55:16.513" v="6110" actId="478"/>
          <ac:spMkLst>
            <pc:docMk/>
            <pc:sldMk cId="1267160449" sldId="377"/>
            <ac:spMk id="3" creationId="{54BEE4A3-B9FC-46C4-8FBC-FCF1491E4679}"/>
          </ac:spMkLst>
        </pc:spChg>
        <pc:spChg chg="add del mod">
          <ac:chgData name="Colin Brown" userId="920a6297-079e-4a04-af2b-4f44d3778c8f" providerId="ADAL" clId="{3C27453D-4F24-4986-ACF2-10AD33B65313}" dt="2022-02-28T04:55:00.895" v="6104" actId="478"/>
          <ac:spMkLst>
            <pc:docMk/>
            <pc:sldMk cId="1267160449" sldId="377"/>
            <ac:spMk id="6" creationId="{04C1BC31-E8E3-4260-B2D3-516616D2B855}"/>
          </ac:spMkLst>
        </pc:spChg>
        <pc:spChg chg="add del mod">
          <ac:chgData name="Colin Brown" userId="920a6297-079e-4a04-af2b-4f44d3778c8f" providerId="ADAL" clId="{3C27453D-4F24-4986-ACF2-10AD33B65313}" dt="2022-02-28T04:55:17.692" v="6111" actId="478"/>
          <ac:spMkLst>
            <pc:docMk/>
            <pc:sldMk cId="1267160449" sldId="377"/>
            <ac:spMk id="7" creationId="{9968CFBC-8A69-4F0B-984A-7E7D4AD18414}"/>
          </ac:spMkLst>
        </pc:spChg>
        <pc:grpChg chg="add mod">
          <ac:chgData name="Colin Brown" userId="920a6297-079e-4a04-af2b-4f44d3778c8f" providerId="ADAL" clId="{3C27453D-4F24-4986-ACF2-10AD33B65313}" dt="2022-02-28T04:57:17.295" v="6140" actId="164"/>
          <ac:grpSpMkLst>
            <pc:docMk/>
            <pc:sldMk cId="1267160449" sldId="377"/>
            <ac:grpSpMk id="9" creationId="{256B2300-2286-4ED5-82E9-BE3A6AE36AB9}"/>
          </ac:grpSpMkLst>
        </pc:grpChg>
        <pc:picChg chg="add mod">
          <ac:chgData name="Colin Brown" userId="920a6297-079e-4a04-af2b-4f44d3778c8f" providerId="ADAL" clId="{3C27453D-4F24-4986-ACF2-10AD33B65313}" dt="2022-02-28T04:57:08.210" v="6139" actId="1076"/>
          <ac:picMkLst>
            <pc:docMk/>
            <pc:sldMk cId="1267160449" sldId="377"/>
            <ac:picMk id="5" creationId="{FC748330-2074-4E1B-B66E-9B0F5F139B22}"/>
          </ac:picMkLst>
        </pc:picChg>
        <pc:picChg chg="add del mod modCrop">
          <ac:chgData name="Colin Brown" userId="920a6297-079e-4a04-af2b-4f44d3778c8f" providerId="ADAL" clId="{3C27453D-4F24-4986-ACF2-10AD33B65313}" dt="2022-02-26T04:37:44.019" v="5398" actId="478"/>
          <ac:picMkLst>
            <pc:docMk/>
            <pc:sldMk cId="1267160449" sldId="377"/>
            <ac:picMk id="6" creationId="{FEC9ABBD-D6EF-46A6-9DD0-78AC051BD109}"/>
          </ac:picMkLst>
        </pc:picChg>
        <pc:picChg chg="add mod">
          <ac:chgData name="Colin Brown" userId="920a6297-079e-4a04-af2b-4f44d3778c8f" providerId="ADAL" clId="{3C27453D-4F24-4986-ACF2-10AD33B65313}" dt="2022-02-28T04:57:01.145" v="6136" actId="1076"/>
          <ac:picMkLst>
            <pc:docMk/>
            <pc:sldMk cId="1267160449" sldId="377"/>
            <ac:picMk id="8" creationId="{16576C7F-3F12-4D46-A2C1-40AC5CAF5A7E}"/>
          </ac:picMkLst>
        </pc:picChg>
        <pc:picChg chg="add mod">
          <ac:chgData name="Colin Brown" userId="920a6297-079e-4a04-af2b-4f44d3778c8f" providerId="ADAL" clId="{3C27453D-4F24-4986-ACF2-10AD33B65313}" dt="2022-02-28T04:57:02.534" v="6137" actId="1076"/>
          <ac:picMkLst>
            <pc:docMk/>
            <pc:sldMk cId="1267160449" sldId="377"/>
            <ac:picMk id="10" creationId="{D2FC504E-985D-4543-8220-CCD7244E4E19}"/>
          </ac:picMkLst>
        </pc:picChg>
        <pc:picChg chg="add mod">
          <ac:chgData name="Colin Brown" userId="920a6297-079e-4a04-af2b-4f44d3778c8f" providerId="ADAL" clId="{3C27453D-4F24-4986-ACF2-10AD33B65313}" dt="2022-02-28T04:57:17.295" v="6140" actId="164"/>
          <ac:picMkLst>
            <pc:docMk/>
            <pc:sldMk cId="1267160449" sldId="377"/>
            <ac:picMk id="1026" creationId="{88A78CD6-4B07-4D49-9FF3-602893D4352B}"/>
          </ac:picMkLst>
        </pc:picChg>
        <pc:picChg chg="add mod">
          <ac:chgData name="Colin Brown" userId="920a6297-079e-4a04-af2b-4f44d3778c8f" providerId="ADAL" clId="{3C27453D-4F24-4986-ACF2-10AD33B65313}" dt="2022-02-28T04:57:17.295" v="6140" actId="164"/>
          <ac:picMkLst>
            <pc:docMk/>
            <pc:sldMk cId="1267160449" sldId="377"/>
            <ac:picMk id="1030" creationId="{BA4E65DE-67C1-4A83-84BE-9EF29F31BDA3}"/>
          </ac:picMkLst>
        </pc:picChg>
        <pc:picChg chg="add del mod">
          <ac:chgData name="Colin Brown" userId="920a6297-079e-4a04-af2b-4f44d3778c8f" providerId="ADAL" clId="{3C27453D-4F24-4986-ACF2-10AD33B65313}" dt="2022-02-26T04:34:36.490" v="5393" actId="478"/>
          <ac:picMkLst>
            <pc:docMk/>
            <pc:sldMk cId="1267160449" sldId="377"/>
            <ac:picMk id="6146" creationId="{A86AED2D-58E4-48A3-B29B-5CF5D387C130}"/>
          </ac:picMkLst>
        </pc:picChg>
      </pc:sldChg>
      <pc:sldChg chg="addSp modSp new">
        <pc:chgData name="Colin Brown" userId="920a6297-079e-4a04-af2b-4f44d3778c8f" providerId="ADAL" clId="{3C27453D-4F24-4986-ACF2-10AD33B65313}" dt="2022-02-25T03:32:30.018" v="2853"/>
        <pc:sldMkLst>
          <pc:docMk/>
          <pc:sldMk cId="2206919017" sldId="378"/>
        </pc:sldMkLst>
        <pc:graphicFrameChg chg="add mod">
          <ac:chgData name="Colin Brown" userId="920a6297-079e-4a04-af2b-4f44d3778c8f" providerId="ADAL" clId="{3C27453D-4F24-4986-ACF2-10AD33B65313}" dt="2022-02-25T03:32:30.018" v="2853"/>
          <ac:graphicFrameMkLst>
            <pc:docMk/>
            <pc:sldMk cId="2206919017" sldId="378"/>
            <ac:graphicFrameMk id="5" creationId="{25C58E06-333D-4CA4-9893-EECE8EFAE1D8}"/>
          </ac:graphicFrameMkLst>
        </pc:graphicFrameChg>
      </pc:sldChg>
      <pc:sldChg chg="addSp delSp modSp new mod ord modNotesTx">
        <pc:chgData name="Colin Brown" userId="920a6297-079e-4a04-af2b-4f44d3778c8f" providerId="ADAL" clId="{3C27453D-4F24-4986-ACF2-10AD33B65313}" dt="2022-02-28T05:59:30.153" v="7260"/>
        <pc:sldMkLst>
          <pc:docMk/>
          <pc:sldMk cId="2579415217" sldId="379"/>
        </pc:sldMkLst>
        <pc:spChg chg="mod">
          <ac:chgData name="Colin Brown" userId="920a6297-079e-4a04-af2b-4f44d3778c8f" providerId="ADAL" clId="{3C27453D-4F24-4986-ACF2-10AD33B65313}" dt="2022-02-25T03:38:43.578" v="3068" actId="20577"/>
          <ac:spMkLst>
            <pc:docMk/>
            <pc:sldMk cId="2579415217" sldId="379"/>
            <ac:spMk id="2" creationId="{9B02FED1-BA76-4957-AE4D-2ACB80AD8C6B}"/>
          </ac:spMkLst>
        </pc:spChg>
        <pc:spChg chg="del">
          <ac:chgData name="Colin Brown" userId="920a6297-079e-4a04-af2b-4f44d3778c8f" providerId="ADAL" clId="{3C27453D-4F24-4986-ACF2-10AD33B65313}" dt="2022-02-25T03:39:37.159" v="3069" actId="478"/>
          <ac:spMkLst>
            <pc:docMk/>
            <pc:sldMk cId="2579415217" sldId="379"/>
            <ac:spMk id="3" creationId="{DC54BCCF-320D-4CE3-A26A-1B446360077F}"/>
          </ac:spMkLst>
        </pc:spChg>
        <pc:picChg chg="add mod">
          <ac:chgData name="Colin Brown" userId="920a6297-079e-4a04-af2b-4f44d3778c8f" providerId="ADAL" clId="{3C27453D-4F24-4986-ACF2-10AD33B65313}" dt="2022-02-25T04:22:17.996" v="4008" actId="1076"/>
          <ac:picMkLst>
            <pc:docMk/>
            <pc:sldMk cId="2579415217" sldId="379"/>
            <ac:picMk id="5" creationId="{32E39C26-286C-49CF-8786-D94FBBF90434}"/>
          </ac:picMkLst>
        </pc:picChg>
        <pc:picChg chg="add del mod">
          <ac:chgData name="Colin Brown" userId="920a6297-079e-4a04-af2b-4f44d3778c8f" providerId="ADAL" clId="{3C27453D-4F24-4986-ACF2-10AD33B65313}" dt="2022-02-25T04:19:25.260" v="3803" actId="478"/>
          <ac:picMkLst>
            <pc:docMk/>
            <pc:sldMk cId="2579415217" sldId="379"/>
            <ac:picMk id="6" creationId="{E14C273F-B024-4A6C-8A47-3A6BA89D4BF5}"/>
          </ac:picMkLst>
        </pc:picChg>
        <pc:picChg chg="add del mod">
          <ac:chgData name="Colin Brown" userId="920a6297-079e-4a04-af2b-4f44d3778c8f" providerId="ADAL" clId="{3C27453D-4F24-4986-ACF2-10AD33B65313}" dt="2022-02-25T04:20:16.299" v="3809" actId="478"/>
          <ac:picMkLst>
            <pc:docMk/>
            <pc:sldMk cId="2579415217" sldId="379"/>
            <ac:picMk id="7" creationId="{74C0466E-07F1-4941-8C52-4199F0547199}"/>
          </ac:picMkLst>
        </pc:picChg>
        <pc:picChg chg="add mod">
          <ac:chgData name="Colin Brown" userId="920a6297-079e-4a04-af2b-4f44d3778c8f" providerId="ADAL" clId="{3C27453D-4F24-4986-ACF2-10AD33B65313}" dt="2022-02-25T04:22:15.738" v="4007" actId="1076"/>
          <ac:picMkLst>
            <pc:docMk/>
            <pc:sldMk cId="2579415217" sldId="379"/>
            <ac:picMk id="10" creationId="{22FF2277-BA8A-4357-BB61-92B321274D0A}"/>
          </ac:picMkLst>
        </pc:picChg>
        <pc:picChg chg="add mod">
          <ac:chgData name="Colin Brown" userId="920a6297-079e-4a04-af2b-4f44d3778c8f" providerId="ADAL" clId="{3C27453D-4F24-4986-ACF2-10AD33B65313}" dt="2022-02-25T04:22:20.425" v="4009" actId="1076"/>
          <ac:picMkLst>
            <pc:docMk/>
            <pc:sldMk cId="2579415217" sldId="379"/>
            <ac:picMk id="4098" creationId="{A736DD3F-AE93-466B-B121-E44D3CD8A1BA}"/>
          </ac:picMkLst>
        </pc:picChg>
        <pc:picChg chg="add mod">
          <ac:chgData name="Colin Brown" userId="920a6297-079e-4a04-af2b-4f44d3778c8f" providerId="ADAL" clId="{3C27453D-4F24-4986-ACF2-10AD33B65313}" dt="2022-02-25T04:22:11.170" v="4005" actId="1076"/>
          <ac:picMkLst>
            <pc:docMk/>
            <pc:sldMk cId="2579415217" sldId="379"/>
            <ac:picMk id="4100" creationId="{2A24139D-8997-4C2F-9D4F-1BAA3D055A4C}"/>
          </ac:picMkLst>
        </pc:picChg>
      </pc:sldChg>
      <pc:sldChg chg="addSp delSp modSp new mod ord modNotesTx">
        <pc:chgData name="Colin Brown" userId="920a6297-079e-4a04-af2b-4f44d3778c8f" providerId="ADAL" clId="{3C27453D-4F24-4986-ACF2-10AD33B65313}" dt="2022-02-28T04:49:19.424" v="5957"/>
        <pc:sldMkLst>
          <pc:docMk/>
          <pc:sldMk cId="2357605940" sldId="380"/>
        </pc:sldMkLst>
        <pc:spChg chg="mod">
          <ac:chgData name="Colin Brown" userId="920a6297-079e-4a04-af2b-4f44d3778c8f" providerId="ADAL" clId="{3C27453D-4F24-4986-ACF2-10AD33B65313}" dt="2022-02-25T04:25:04.475" v="4263" actId="20577"/>
          <ac:spMkLst>
            <pc:docMk/>
            <pc:sldMk cId="2357605940" sldId="380"/>
            <ac:spMk id="2" creationId="{D8CA71B6-BA83-4570-8684-2649BE544608}"/>
          </ac:spMkLst>
        </pc:spChg>
        <pc:spChg chg="del mod">
          <ac:chgData name="Colin Brown" userId="920a6297-079e-4a04-af2b-4f44d3778c8f" providerId="ADAL" clId="{3C27453D-4F24-4986-ACF2-10AD33B65313}" dt="2022-02-25T04:25:07.765" v="4264" actId="478"/>
          <ac:spMkLst>
            <pc:docMk/>
            <pc:sldMk cId="2357605940" sldId="380"/>
            <ac:spMk id="3" creationId="{0CD829B1-F257-4239-AFAA-78739101B6B4}"/>
          </ac:spMkLst>
        </pc:spChg>
        <pc:spChg chg="add del mod">
          <ac:chgData name="Colin Brown" userId="920a6297-079e-4a04-af2b-4f44d3778c8f" providerId="ADAL" clId="{3C27453D-4F24-4986-ACF2-10AD33B65313}" dt="2022-02-25T04:25:11.345" v="4266" actId="478"/>
          <ac:spMkLst>
            <pc:docMk/>
            <pc:sldMk cId="2357605940" sldId="380"/>
            <ac:spMk id="6" creationId="{FD005159-BE1B-480F-90A5-8DCFB267F330}"/>
          </ac:spMkLst>
        </pc:spChg>
        <pc:spChg chg="mod">
          <ac:chgData name="Colin Brown" userId="920a6297-079e-4a04-af2b-4f44d3778c8f" providerId="ADAL" clId="{3C27453D-4F24-4986-ACF2-10AD33B65313}" dt="2022-02-25T04:31:37.986" v="4422" actId="1076"/>
          <ac:spMkLst>
            <pc:docMk/>
            <pc:sldMk cId="2357605940" sldId="380"/>
            <ac:spMk id="8" creationId="{C6E9B441-7932-41BA-8C07-28869C795F5A}"/>
          </ac:spMkLst>
        </pc:spChg>
        <pc:spChg chg="mod">
          <ac:chgData name="Colin Brown" userId="920a6297-079e-4a04-af2b-4f44d3778c8f" providerId="ADAL" clId="{3C27453D-4F24-4986-ACF2-10AD33B65313}" dt="2022-02-25T04:31:37.986" v="4422" actId="1076"/>
          <ac:spMkLst>
            <pc:docMk/>
            <pc:sldMk cId="2357605940" sldId="380"/>
            <ac:spMk id="9" creationId="{7434DE9D-9369-4142-A83F-A5FD73681608}"/>
          </ac:spMkLst>
        </pc:spChg>
        <pc:spChg chg="mod">
          <ac:chgData name="Colin Brown" userId="920a6297-079e-4a04-af2b-4f44d3778c8f" providerId="ADAL" clId="{3C27453D-4F24-4986-ACF2-10AD33B65313}" dt="2022-02-25T04:31:37.986" v="4422" actId="1076"/>
          <ac:spMkLst>
            <pc:docMk/>
            <pc:sldMk cId="2357605940" sldId="380"/>
            <ac:spMk id="11" creationId="{7F5A59E0-9DB8-47D4-82F0-059FADDFB417}"/>
          </ac:spMkLst>
        </pc:spChg>
        <pc:spChg chg="mod">
          <ac:chgData name="Colin Brown" userId="920a6297-079e-4a04-af2b-4f44d3778c8f" providerId="ADAL" clId="{3C27453D-4F24-4986-ACF2-10AD33B65313}" dt="2022-02-25T04:31:37.986" v="4422" actId="1076"/>
          <ac:spMkLst>
            <pc:docMk/>
            <pc:sldMk cId="2357605940" sldId="380"/>
            <ac:spMk id="12" creationId="{7BDC7DB1-F64A-48C9-B2C8-318CD4826AFA}"/>
          </ac:spMkLst>
        </pc:spChg>
        <pc:spChg chg="mod">
          <ac:chgData name="Colin Brown" userId="920a6297-079e-4a04-af2b-4f44d3778c8f" providerId="ADAL" clId="{3C27453D-4F24-4986-ACF2-10AD33B65313}" dt="2022-02-25T04:31:37.986" v="4422" actId="1076"/>
          <ac:spMkLst>
            <pc:docMk/>
            <pc:sldMk cId="2357605940" sldId="380"/>
            <ac:spMk id="15" creationId="{2CFF7DEA-1443-46F0-88FB-7FC75DA9889F}"/>
          </ac:spMkLst>
        </pc:spChg>
        <pc:spChg chg="mod">
          <ac:chgData name="Colin Brown" userId="920a6297-079e-4a04-af2b-4f44d3778c8f" providerId="ADAL" clId="{3C27453D-4F24-4986-ACF2-10AD33B65313}" dt="2022-02-25T04:31:37.986" v="4422" actId="1076"/>
          <ac:spMkLst>
            <pc:docMk/>
            <pc:sldMk cId="2357605940" sldId="380"/>
            <ac:spMk id="16" creationId="{E36F8919-C062-4DD9-8DC8-14DCA8D5E774}"/>
          </ac:spMkLst>
        </pc:spChg>
        <pc:spChg chg="mod">
          <ac:chgData name="Colin Brown" userId="920a6297-079e-4a04-af2b-4f44d3778c8f" providerId="ADAL" clId="{3C27453D-4F24-4986-ACF2-10AD33B65313}" dt="2022-02-25T04:31:37.986" v="4422" actId="1076"/>
          <ac:spMkLst>
            <pc:docMk/>
            <pc:sldMk cId="2357605940" sldId="380"/>
            <ac:spMk id="18" creationId="{D48A410D-CEDE-44B3-BD9A-B57A9BF7C6BE}"/>
          </ac:spMkLst>
        </pc:spChg>
        <pc:spChg chg="add mod">
          <ac:chgData name="Colin Brown" userId="920a6297-079e-4a04-af2b-4f44d3778c8f" providerId="ADAL" clId="{3C27453D-4F24-4986-ACF2-10AD33B65313}" dt="2022-02-25T04:35:09.671" v="4486" actId="1076"/>
          <ac:spMkLst>
            <pc:docMk/>
            <pc:sldMk cId="2357605940" sldId="380"/>
            <ac:spMk id="22" creationId="{810C942A-9913-453D-AFA7-5DF12A5A4D3A}"/>
          </ac:spMkLst>
        </pc:spChg>
        <pc:grpChg chg="add mod">
          <ac:chgData name="Colin Brown" userId="920a6297-079e-4a04-af2b-4f44d3778c8f" providerId="ADAL" clId="{3C27453D-4F24-4986-ACF2-10AD33B65313}" dt="2022-02-25T04:34:58.548" v="4480" actId="1076"/>
          <ac:grpSpMkLst>
            <pc:docMk/>
            <pc:sldMk cId="2357605940" sldId="380"/>
            <ac:grpSpMk id="7" creationId="{CE20118E-F6B5-44D2-BF71-7FEF68AA4338}"/>
          </ac:grpSpMkLst>
        </pc:grpChg>
        <pc:picChg chg="add mod">
          <ac:chgData name="Colin Brown" userId="920a6297-079e-4a04-af2b-4f44d3778c8f" providerId="ADAL" clId="{3C27453D-4F24-4986-ACF2-10AD33B65313}" dt="2022-02-25T04:27:12.484" v="4418" actId="1076"/>
          <ac:picMkLst>
            <pc:docMk/>
            <pc:sldMk cId="2357605940" sldId="380"/>
            <ac:picMk id="19" creationId="{05C28ADB-230C-4D34-920B-E46393366015}"/>
          </ac:picMkLst>
        </pc:picChg>
        <pc:picChg chg="add mod">
          <ac:chgData name="Colin Brown" userId="920a6297-079e-4a04-af2b-4f44d3778c8f" providerId="ADAL" clId="{3C27453D-4F24-4986-ACF2-10AD33B65313}" dt="2022-02-25T04:35:06.019" v="4485" actId="1076"/>
          <ac:picMkLst>
            <pc:docMk/>
            <pc:sldMk cId="2357605940" sldId="380"/>
            <ac:picMk id="21" creationId="{3B33235E-A04C-47C1-B34E-19A5F925A009}"/>
          </ac:picMkLst>
        </pc:picChg>
        <pc:picChg chg="add mod">
          <ac:chgData name="Colin Brown" userId="920a6297-079e-4a04-af2b-4f44d3778c8f" providerId="ADAL" clId="{3C27453D-4F24-4986-ACF2-10AD33B65313}" dt="2022-02-25T04:34:59.627" v="4481" actId="1076"/>
          <ac:picMkLst>
            <pc:docMk/>
            <pc:sldMk cId="2357605940" sldId="380"/>
            <ac:picMk id="5122" creationId="{AA558F55-4078-4F4E-82B6-579F968CF0B3}"/>
          </ac:picMkLst>
        </pc:picChg>
        <pc:cxnChg chg="mod">
          <ac:chgData name="Colin Brown" userId="920a6297-079e-4a04-af2b-4f44d3778c8f" providerId="ADAL" clId="{3C27453D-4F24-4986-ACF2-10AD33B65313}" dt="2022-02-25T04:31:37.986" v="4422" actId="1076"/>
          <ac:cxnSpMkLst>
            <pc:docMk/>
            <pc:sldMk cId="2357605940" sldId="380"/>
            <ac:cxnSpMk id="10" creationId="{247EBA4D-AF09-4193-952D-DDCE6B72D0A8}"/>
          </ac:cxnSpMkLst>
        </pc:cxnChg>
        <pc:cxnChg chg="mod">
          <ac:chgData name="Colin Brown" userId="920a6297-079e-4a04-af2b-4f44d3778c8f" providerId="ADAL" clId="{3C27453D-4F24-4986-ACF2-10AD33B65313}" dt="2022-02-25T04:31:37.986" v="4422" actId="1076"/>
          <ac:cxnSpMkLst>
            <pc:docMk/>
            <pc:sldMk cId="2357605940" sldId="380"/>
            <ac:cxnSpMk id="13" creationId="{4DA5A5D6-86F6-48ED-BEDD-9BF11691948D}"/>
          </ac:cxnSpMkLst>
        </pc:cxnChg>
        <pc:cxnChg chg="mod">
          <ac:chgData name="Colin Brown" userId="920a6297-079e-4a04-af2b-4f44d3778c8f" providerId="ADAL" clId="{3C27453D-4F24-4986-ACF2-10AD33B65313}" dt="2022-02-25T04:31:37.986" v="4422" actId="1076"/>
          <ac:cxnSpMkLst>
            <pc:docMk/>
            <pc:sldMk cId="2357605940" sldId="380"/>
            <ac:cxnSpMk id="14" creationId="{3A39D9A5-EB12-4D74-B296-B878D89926E5}"/>
          </ac:cxnSpMkLst>
        </pc:cxnChg>
        <pc:cxnChg chg="mod">
          <ac:chgData name="Colin Brown" userId="920a6297-079e-4a04-af2b-4f44d3778c8f" providerId="ADAL" clId="{3C27453D-4F24-4986-ACF2-10AD33B65313}" dt="2022-02-25T04:31:37.986" v="4422" actId="1076"/>
          <ac:cxnSpMkLst>
            <pc:docMk/>
            <pc:sldMk cId="2357605940" sldId="380"/>
            <ac:cxnSpMk id="17" creationId="{394A004C-D940-4247-9265-349754382D0D}"/>
          </ac:cxnSpMkLst>
        </pc:cxnChg>
      </pc:sldChg>
      <pc:sldChg chg="addSp delSp modSp new mod modNotesTx">
        <pc:chgData name="Colin Brown" userId="920a6297-079e-4a04-af2b-4f44d3778c8f" providerId="ADAL" clId="{3C27453D-4F24-4986-ACF2-10AD33B65313}" dt="2022-03-01T00:10:27.702" v="7981" actId="1076"/>
        <pc:sldMkLst>
          <pc:docMk/>
          <pc:sldMk cId="2046886947" sldId="381"/>
        </pc:sldMkLst>
        <pc:spChg chg="mod">
          <ac:chgData name="Colin Brown" userId="920a6297-079e-4a04-af2b-4f44d3778c8f" providerId="ADAL" clId="{3C27453D-4F24-4986-ACF2-10AD33B65313}" dt="2022-03-01T00:09:06.117" v="7971" actId="20577"/>
          <ac:spMkLst>
            <pc:docMk/>
            <pc:sldMk cId="2046886947" sldId="381"/>
            <ac:spMk id="2" creationId="{829DA903-2824-41BF-95DD-8B7EA24BBFEF}"/>
          </ac:spMkLst>
        </pc:spChg>
        <pc:spChg chg="del">
          <ac:chgData name="Colin Brown" userId="920a6297-079e-4a04-af2b-4f44d3778c8f" providerId="ADAL" clId="{3C27453D-4F24-4986-ACF2-10AD33B65313}" dt="2022-02-28T05:00:00.707" v="6171" actId="478"/>
          <ac:spMkLst>
            <pc:docMk/>
            <pc:sldMk cId="2046886947" sldId="381"/>
            <ac:spMk id="3" creationId="{B94715A6-974B-445F-ACA4-EE921A7DB43D}"/>
          </ac:spMkLst>
        </pc:spChg>
        <pc:spChg chg="add mod">
          <ac:chgData name="Colin Brown" userId="920a6297-079e-4a04-af2b-4f44d3778c8f" providerId="ADAL" clId="{3C27453D-4F24-4986-ACF2-10AD33B65313}" dt="2022-03-01T00:10:25.041" v="7979" actId="1076"/>
          <ac:spMkLst>
            <pc:docMk/>
            <pc:sldMk cId="2046886947" sldId="381"/>
            <ac:spMk id="5" creationId="{0CE859D1-0E5F-4954-97F0-E342EA7D5B7F}"/>
          </ac:spMkLst>
        </pc:spChg>
        <pc:spChg chg="add mod">
          <ac:chgData name="Colin Brown" userId="920a6297-079e-4a04-af2b-4f44d3778c8f" providerId="ADAL" clId="{3C27453D-4F24-4986-ACF2-10AD33B65313}" dt="2022-02-28T05:00:07.682" v="6173" actId="1076"/>
          <ac:spMkLst>
            <pc:docMk/>
            <pc:sldMk cId="2046886947" sldId="381"/>
            <ac:spMk id="6" creationId="{9E290778-E865-45FD-AA98-AFFF648B348E}"/>
          </ac:spMkLst>
        </pc:spChg>
        <pc:spChg chg="add mod">
          <ac:chgData name="Colin Brown" userId="920a6297-079e-4a04-af2b-4f44d3778c8f" providerId="ADAL" clId="{3C27453D-4F24-4986-ACF2-10AD33B65313}" dt="2022-03-01T00:10:20.631" v="7978" actId="1076"/>
          <ac:spMkLst>
            <pc:docMk/>
            <pc:sldMk cId="2046886947" sldId="381"/>
            <ac:spMk id="7" creationId="{E38B5776-5564-4B5B-B60C-D63FDA1D3594}"/>
          </ac:spMkLst>
        </pc:spChg>
        <pc:spChg chg="add mod">
          <ac:chgData name="Colin Brown" userId="920a6297-079e-4a04-af2b-4f44d3778c8f" providerId="ADAL" clId="{3C27453D-4F24-4986-ACF2-10AD33B65313}" dt="2022-02-28T05:00:43.646" v="6177" actId="1076"/>
          <ac:spMkLst>
            <pc:docMk/>
            <pc:sldMk cId="2046886947" sldId="381"/>
            <ac:spMk id="10" creationId="{6648810B-32CD-44A2-870F-3083F85CA400}"/>
          </ac:spMkLst>
        </pc:spChg>
        <pc:spChg chg="add mod">
          <ac:chgData name="Colin Brown" userId="920a6297-079e-4a04-af2b-4f44d3778c8f" providerId="ADAL" clId="{3C27453D-4F24-4986-ACF2-10AD33B65313}" dt="2022-02-28T05:00:43.646" v="6177" actId="1076"/>
          <ac:spMkLst>
            <pc:docMk/>
            <pc:sldMk cId="2046886947" sldId="381"/>
            <ac:spMk id="11" creationId="{11D7235A-3E35-42CA-BD58-C5E00623522C}"/>
          </ac:spMkLst>
        </pc:spChg>
        <pc:spChg chg="add mod">
          <ac:chgData name="Colin Brown" userId="920a6297-079e-4a04-af2b-4f44d3778c8f" providerId="ADAL" clId="{3C27453D-4F24-4986-ACF2-10AD33B65313}" dt="2022-02-28T05:00:53.716" v="6179" actId="1076"/>
          <ac:spMkLst>
            <pc:docMk/>
            <pc:sldMk cId="2046886947" sldId="381"/>
            <ac:spMk id="13" creationId="{6A02F159-B230-4C11-94A4-F31F3220020F}"/>
          </ac:spMkLst>
        </pc:spChg>
        <pc:picChg chg="add mod">
          <ac:chgData name="Colin Brown" userId="920a6297-079e-4a04-af2b-4f44d3778c8f" providerId="ADAL" clId="{3C27453D-4F24-4986-ACF2-10AD33B65313}" dt="2022-03-01T00:10:27.702" v="7981" actId="1076"/>
          <ac:picMkLst>
            <pc:docMk/>
            <pc:sldMk cId="2046886947" sldId="381"/>
            <ac:picMk id="8" creationId="{D68D6E96-616C-4683-9761-9F703CC0EB07}"/>
          </ac:picMkLst>
        </pc:picChg>
        <pc:picChg chg="add mod">
          <ac:chgData name="Colin Brown" userId="920a6297-079e-4a04-af2b-4f44d3778c8f" providerId="ADAL" clId="{3C27453D-4F24-4986-ACF2-10AD33B65313}" dt="2022-03-01T00:10:17.757" v="7977" actId="1076"/>
          <ac:picMkLst>
            <pc:docMk/>
            <pc:sldMk cId="2046886947" sldId="381"/>
            <ac:picMk id="9" creationId="{5FAD51D8-9FD3-4841-8E31-0F2FBEA9FA0A}"/>
          </ac:picMkLst>
        </pc:picChg>
        <pc:picChg chg="add mod">
          <ac:chgData name="Colin Brown" userId="920a6297-079e-4a04-af2b-4f44d3778c8f" providerId="ADAL" clId="{3C27453D-4F24-4986-ACF2-10AD33B65313}" dt="2022-02-28T05:00:43.646" v="6177" actId="1076"/>
          <ac:picMkLst>
            <pc:docMk/>
            <pc:sldMk cId="2046886947" sldId="381"/>
            <ac:picMk id="12" creationId="{10ED7BDC-15B2-4062-844A-F19D20FC01F1}"/>
          </ac:picMkLst>
        </pc:picChg>
      </pc:sldChg>
      <pc:sldChg chg="addSp delSp modSp new mod modNotesTx">
        <pc:chgData name="Colin Brown" userId="920a6297-079e-4a04-af2b-4f44d3778c8f" providerId="ADAL" clId="{3C27453D-4F24-4986-ACF2-10AD33B65313}" dt="2022-03-01T04:24:23.934" v="10450" actId="1076"/>
        <pc:sldMkLst>
          <pc:docMk/>
          <pc:sldMk cId="4018708717" sldId="382"/>
        </pc:sldMkLst>
        <pc:spChg chg="mod">
          <ac:chgData name="Colin Brown" userId="920a6297-079e-4a04-af2b-4f44d3778c8f" providerId="ADAL" clId="{3C27453D-4F24-4986-ACF2-10AD33B65313}" dt="2022-03-01T04:24:14.673" v="10449" actId="20577"/>
          <ac:spMkLst>
            <pc:docMk/>
            <pc:sldMk cId="4018708717" sldId="382"/>
            <ac:spMk id="2" creationId="{04C7098D-F098-43AC-A2C5-FE48D5EB4BCF}"/>
          </ac:spMkLst>
        </pc:spChg>
        <pc:spChg chg="del">
          <ac:chgData name="Colin Brown" userId="920a6297-079e-4a04-af2b-4f44d3778c8f" providerId="ADAL" clId="{3C27453D-4F24-4986-ACF2-10AD33B65313}" dt="2022-02-28T05:07:13.447" v="6226" actId="478"/>
          <ac:spMkLst>
            <pc:docMk/>
            <pc:sldMk cId="4018708717" sldId="382"/>
            <ac:spMk id="3" creationId="{A93DF26D-3E17-415A-A72B-C2F4882C1C3D}"/>
          </ac:spMkLst>
        </pc:spChg>
        <pc:spChg chg="add mod">
          <ac:chgData name="Colin Brown" userId="920a6297-079e-4a04-af2b-4f44d3778c8f" providerId="ADAL" clId="{3C27453D-4F24-4986-ACF2-10AD33B65313}" dt="2022-02-28T05:15:51.078" v="6275" actId="1076"/>
          <ac:spMkLst>
            <pc:docMk/>
            <pc:sldMk cId="4018708717" sldId="382"/>
            <ac:spMk id="5" creationId="{29095770-4981-41A6-AA19-862C464D72C8}"/>
          </ac:spMkLst>
        </pc:spChg>
        <pc:spChg chg="mod">
          <ac:chgData name="Colin Brown" userId="920a6297-079e-4a04-af2b-4f44d3778c8f" providerId="ADAL" clId="{3C27453D-4F24-4986-ACF2-10AD33B65313}" dt="2022-02-28T05:15:52.851" v="6276"/>
          <ac:spMkLst>
            <pc:docMk/>
            <pc:sldMk cId="4018708717" sldId="382"/>
            <ac:spMk id="15" creationId="{C9EE85A4-6327-4F05-9087-8299F56EC6B2}"/>
          </ac:spMkLst>
        </pc:spChg>
        <pc:spChg chg="add mod">
          <ac:chgData name="Colin Brown" userId="920a6297-079e-4a04-af2b-4f44d3778c8f" providerId="ADAL" clId="{3C27453D-4F24-4986-ACF2-10AD33B65313}" dt="2022-02-28T05:16:15.160" v="6311" actId="1076"/>
          <ac:spMkLst>
            <pc:docMk/>
            <pc:sldMk cId="4018708717" sldId="382"/>
            <ac:spMk id="16" creationId="{A3B2F824-6C21-40F2-9916-70090E96610A}"/>
          </ac:spMkLst>
        </pc:spChg>
        <pc:spChg chg="add mod">
          <ac:chgData name="Colin Brown" userId="920a6297-079e-4a04-af2b-4f44d3778c8f" providerId="ADAL" clId="{3C27453D-4F24-4986-ACF2-10AD33B65313}" dt="2022-02-28T05:17:08.992" v="6318" actId="1076"/>
          <ac:spMkLst>
            <pc:docMk/>
            <pc:sldMk cId="4018708717" sldId="382"/>
            <ac:spMk id="17" creationId="{C22784A4-BE90-45CA-8287-A3EF0910C72D}"/>
          </ac:spMkLst>
        </pc:spChg>
        <pc:spChg chg="add mod">
          <ac:chgData name="Colin Brown" userId="920a6297-079e-4a04-af2b-4f44d3778c8f" providerId="ADAL" clId="{3C27453D-4F24-4986-ACF2-10AD33B65313}" dt="2022-02-28T05:17:16.330" v="6321" actId="1076"/>
          <ac:spMkLst>
            <pc:docMk/>
            <pc:sldMk cId="4018708717" sldId="382"/>
            <ac:spMk id="19" creationId="{5C3DBA8A-165F-4964-BD51-FEABDF87BBD5}"/>
          </ac:spMkLst>
        </pc:spChg>
        <pc:spChg chg="add mod">
          <ac:chgData name="Colin Brown" userId="920a6297-079e-4a04-af2b-4f44d3778c8f" providerId="ADAL" clId="{3C27453D-4F24-4986-ACF2-10AD33B65313}" dt="2022-02-28T05:41:44.230" v="7176" actId="20577"/>
          <ac:spMkLst>
            <pc:docMk/>
            <pc:sldMk cId="4018708717" sldId="382"/>
            <ac:spMk id="20" creationId="{305A176D-FFE5-42B9-A483-3FCD008E872B}"/>
          </ac:spMkLst>
        </pc:spChg>
        <pc:spChg chg="add mod">
          <ac:chgData name="Colin Brown" userId="920a6297-079e-4a04-af2b-4f44d3778c8f" providerId="ADAL" clId="{3C27453D-4F24-4986-ACF2-10AD33B65313}" dt="2022-02-28T05:18:20.002" v="6365" actId="20577"/>
          <ac:spMkLst>
            <pc:docMk/>
            <pc:sldMk cId="4018708717" sldId="382"/>
            <ac:spMk id="21" creationId="{54A9886C-4115-4DFC-A642-8ED206565C7D}"/>
          </ac:spMkLst>
        </pc:spChg>
        <pc:spChg chg="add mod">
          <ac:chgData name="Colin Brown" userId="920a6297-079e-4a04-af2b-4f44d3778c8f" providerId="ADAL" clId="{3C27453D-4F24-4986-ACF2-10AD33B65313}" dt="2022-02-28T05:56:10.805" v="7228" actId="1076"/>
          <ac:spMkLst>
            <pc:docMk/>
            <pc:sldMk cId="4018708717" sldId="382"/>
            <ac:spMk id="22" creationId="{8A90BAEE-8E54-417B-BF71-7541684FFF88}"/>
          </ac:spMkLst>
        </pc:spChg>
        <pc:spChg chg="add mod">
          <ac:chgData name="Colin Brown" userId="920a6297-079e-4a04-af2b-4f44d3778c8f" providerId="ADAL" clId="{3C27453D-4F24-4986-ACF2-10AD33B65313}" dt="2022-03-01T00:52:36.866" v="9600" actId="1076"/>
          <ac:spMkLst>
            <pc:docMk/>
            <pc:sldMk cId="4018708717" sldId="382"/>
            <ac:spMk id="23" creationId="{ABAFC513-C8C0-445E-8EB6-CE609C5AAA59}"/>
          </ac:spMkLst>
        </pc:spChg>
        <pc:spChg chg="add mod">
          <ac:chgData name="Colin Brown" userId="920a6297-079e-4a04-af2b-4f44d3778c8f" providerId="ADAL" clId="{3C27453D-4F24-4986-ACF2-10AD33B65313}" dt="2022-03-01T04:24:23.934" v="10450" actId="1076"/>
          <ac:spMkLst>
            <pc:docMk/>
            <pc:sldMk cId="4018708717" sldId="382"/>
            <ac:spMk id="24" creationId="{E8BE15E9-4879-4767-8993-69A0B9411118}"/>
          </ac:spMkLst>
        </pc:spChg>
        <pc:grpChg chg="add mod">
          <ac:chgData name="Colin Brown" userId="920a6297-079e-4a04-af2b-4f44d3778c8f" providerId="ADAL" clId="{3C27453D-4F24-4986-ACF2-10AD33B65313}" dt="2022-02-28T05:15:51.078" v="6275" actId="1076"/>
          <ac:grpSpMkLst>
            <pc:docMk/>
            <pc:sldMk cId="4018708717" sldId="382"/>
            <ac:grpSpMk id="6" creationId="{9E7DCB0E-346C-4C53-8052-5179AB1FAA59}"/>
          </ac:grpSpMkLst>
        </pc:grpChg>
        <pc:grpChg chg="add del mod">
          <ac:chgData name="Colin Brown" userId="920a6297-079e-4a04-af2b-4f44d3778c8f" providerId="ADAL" clId="{3C27453D-4F24-4986-ACF2-10AD33B65313}" dt="2022-02-28T05:15:54.176" v="6277"/>
          <ac:grpSpMkLst>
            <pc:docMk/>
            <pc:sldMk cId="4018708717" sldId="382"/>
            <ac:grpSpMk id="13" creationId="{24DDAEC8-95F1-4209-853F-4329C5CEABB6}"/>
          </ac:grpSpMkLst>
        </pc:grpChg>
        <pc:picChg chg="add mod">
          <ac:chgData name="Colin Brown" userId="920a6297-079e-4a04-af2b-4f44d3778c8f" providerId="ADAL" clId="{3C27453D-4F24-4986-ACF2-10AD33B65313}" dt="2022-02-28T05:15:51.078" v="6275" actId="1076"/>
          <ac:picMkLst>
            <pc:docMk/>
            <pc:sldMk cId="4018708717" sldId="382"/>
            <ac:picMk id="10" creationId="{F1078EFE-5CD7-4D73-873F-73D4B5BD205F}"/>
          </ac:picMkLst>
        </pc:picChg>
        <pc:picChg chg="mod">
          <ac:chgData name="Colin Brown" userId="920a6297-079e-4a04-af2b-4f44d3778c8f" providerId="ADAL" clId="{3C27453D-4F24-4986-ACF2-10AD33B65313}" dt="2022-02-28T05:15:52.851" v="6276"/>
          <ac:picMkLst>
            <pc:docMk/>
            <pc:sldMk cId="4018708717" sldId="382"/>
            <ac:picMk id="14" creationId="{89A48803-BA72-4210-AE0F-B4C842832C77}"/>
          </ac:picMkLst>
        </pc:picChg>
        <pc:picChg chg="add mod">
          <ac:chgData name="Colin Brown" userId="920a6297-079e-4a04-af2b-4f44d3778c8f" providerId="ADAL" clId="{3C27453D-4F24-4986-ACF2-10AD33B65313}" dt="2022-03-01T00:13:10.426" v="8237" actId="1076"/>
          <ac:picMkLst>
            <pc:docMk/>
            <pc:sldMk cId="4018708717" sldId="382"/>
            <ac:picMk id="18" creationId="{E018B806-C8A3-45A9-9FCA-FA4A714FFBFF}"/>
          </ac:picMkLst>
        </pc:picChg>
        <pc:picChg chg="add del mod">
          <ac:chgData name="Colin Brown" userId="920a6297-079e-4a04-af2b-4f44d3778c8f" providerId="ADAL" clId="{3C27453D-4F24-4986-ACF2-10AD33B65313}" dt="2022-02-28T05:08:01.279" v="6240" actId="478"/>
          <ac:picMkLst>
            <pc:docMk/>
            <pc:sldMk cId="4018708717" sldId="382"/>
            <ac:picMk id="2050" creationId="{8A852719-3655-47A7-93AB-40B466E0D083}"/>
          </ac:picMkLst>
        </pc:picChg>
        <pc:picChg chg="add del mod">
          <ac:chgData name="Colin Brown" userId="920a6297-079e-4a04-af2b-4f44d3778c8f" providerId="ADAL" clId="{3C27453D-4F24-4986-ACF2-10AD33B65313}" dt="2022-02-28T05:08:21.983" v="6245" actId="478"/>
          <ac:picMkLst>
            <pc:docMk/>
            <pc:sldMk cId="4018708717" sldId="382"/>
            <ac:picMk id="2052" creationId="{739C0D93-E943-447A-8821-5BC82404EB96}"/>
          </ac:picMkLst>
        </pc:picChg>
        <pc:picChg chg="add del mod">
          <ac:chgData name="Colin Brown" userId="920a6297-079e-4a04-af2b-4f44d3778c8f" providerId="ADAL" clId="{3C27453D-4F24-4986-ACF2-10AD33B65313}" dt="2022-02-28T05:12:49.972" v="6249" actId="478"/>
          <ac:picMkLst>
            <pc:docMk/>
            <pc:sldMk cId="4018708717" sldId="382"/>
            <ac:picMk id="2054" creationId="{08F35121-E451-46D8-BE54-89BBA4D34804}"/>
          </ac:picMkLst>
        </pc:picChg>
        <pc:picChg chg="add del mod">
          <ac:chgData name="Colin Brown" userId="920a6297-079e-4a04-af2b-4f44d3778c8f" providerId="ADAL" clId="{3C27453D-4F24-4986-ACF2-10AD33B65313}" dt="2022-02-28T05:12:54.112" v="6252" actId="478"/>
          <ac:picMkLst>
            <pc:docMk/>
            <pc:sldMk cId="4018708717" sldId="382"/>
            <ac:picMk id="2056" creationId="{EB2FA0ED-15C6-462A-8C2B-46DD16320C8C}"/>
          </ac:picMkLst>
        </pc:picChg>
        <pc:picChg chg="add mod">
          <ac:chgData name="Colin Brown" userId="920a6297-079e-4a04-af2b-4f44d3778c8f" providerId="ADAL" clId="{3C27453D-4F24-4986-ACF2-10AD33B65313}" dt="2022-02-28T05:18:06.986" v="6340" actId="1076"/>
          <ac:picMkLst>
            <pc:docMk/>
            <pc:sldMk cId="4018708717" sldId="382"/>
            <ac:picMk id="2058" creationId="{4F2D0C4B-7585-4BC1-90BD-F19BB5DD5B0B}"/>
          </ac:picMkLst>
        </pc:picChg>
      </pc:sldChg>
      <pc:sldChg chg="addSp delSp modSp new mod ord modNotesTx">
        <pc:chgData name="Colin Brown" userId="920a6297-079e-4a04-af2b-4f44d3778c8f" providerId="ADAL" clId="{3C27453D-4F24-4986-ACF2-10AD33B65313}" dt="2022-03-01T04:24:05.925" v="10438" actId="1076"/>
        <pc:sldMkLst>
          <pc:docMk/>
          <pc:sldMk cId="2796856894" sldId="383"/>
        </pc:sldMkLst>
        <pc:spChg chg="mod">
          <ac:chgData name="Colin Brown" userId="920a6297-079e-4a04-af2b-4f44d3778c8f" providerId="ADAL" clId="{3C27453D-4F24-4986-ACF2-10AD33B65313}" dt="2022-03-01T04:24:02.005" v="10437" actId="1076"/>
          <ac:spMkLst>
            <pc:docMk/>
            <pc:sldMk cId="2796856894" sldId="383"/>
            <ac:spMk id="2" creationId="{804AF5B5-86EE-4BC0-9CE2-F43BA164AD99}"/>
          </ac:spMkLst>
        </pc:spChg>
        <pc:spChg chg="del mod">
          <ac:chgData name="Colin Brown" userId="920a6297-079e-4a04-af2b-4f44d3778c8f" providerId="ADAL" clId="{3C27453D-4F24-4986-ACF2-10AD33B65313}" dt="2022-03-01T04:23:50.985" v="10434" actId="478"/>
          <ac:spMkLst>
            <pc:docMk/>
            <pc:sldMk cId="2796856894" sldId="383"/>
            <ac:spMk id="3" creationId="{5501AF9C-E665-4D22-91F8-FE4D5727B0ED}"/>
          </ac:spMkLst>
        </pc:spChg>
        <pc:spChg chg="add del mod">
          <ac:chgData name="Colin Brown" userId="920a6297-079e-4a04-af2b-4f44d3778c8f" providerId="ADAL" clId="{3C27453D-4F24-4986-ACF2-10AD33B65313}" dt="2022-02-28T05:56:04.639" v="7226" actId="21"/>
          <ac:spMkLst>
            <pc:docMk/>
            <pc:sldMk cId="2796856894" sldId="383"/>
            <ac:spMk id="6" creationId="{286B849D-5DC2-433A-9E27-9309B0BB55E3}"/>
          </ac:spMkLst>
        </pc:spChg>
        <pc:spChg chg="add del mod">
          <ac:chgData name="Colin Brown" userId="920a6297-079e-4a04-af2b-4f44d3778c8f" providerId="ADAL" clId="{3C27453D-4F24-4986-ACF2-10AD33B65313}" dt="2022-03-01T04:23:57.358" v="10435" actId="478"/>
          <ac:spMkLst>
            <pc:docMk/>
            <pc:sldMk cId="2796856894" sldId="383"/>
            <ac:spMk id="10" creationId="{ED01A2F5-F893-4875-8E66-4579FE048E7C}"/>
          </ac:spMkLst>
        </pc:spChg>
        <pc:picChg chg="add mod">
          <ac:chgData name="Colin Brown" userId="920a6297-079e-4a04-af2b-4f44d3778c8f" providerId="ADAL" clId="{3C27453D-4F24-4986-ACF2-10AD33B65313}" dt="2022-03-01T04:24:05.925" v="10438" actId="1076"/>
          <ac:picMkLst>
            <pc:docMk/>
            <pc:sldMk cId="2796856894" sldId="383"/>
            <ac:picMk id="5" creationId="{6C99077B-79E9-432C-824A-D0799A939A9F}"/>
          </ac:picMkLst>
        </pc:picChg>
        <pc:picChg chg="add mod modCrop">
          <ac:chgData name="Colin Brown" userId="920a6297-079e-4a04-af2b-4f44d3778c8f" providerId="ADAL" clId="{3C27453D-4F24-4986-ACF2-10AD33B65313}" dt="2022-03-01T04:24:05.925" v="10438" actId="1076"/>
          <ac:picMkLst>
            <pc:docMk/>
            <pc:sldMk cId="2796856894" sldId="383"/>
            <ac:picMk id="8" creationId="{E3B8F502-05A2-4AEE-A879-463EC42AECE1}"/>
          </ac:picMkLst>
        </pc:picChg>
      </pc:sldChg>
      <pc:sldChg chg="addSp delSp modSp new mod modNotesTx">
        <pc:chgData name="Colin Brown" userId="920a6297-079e-4a04-af2b-4f44d3778c8f" providerId="ADAL" clId="{3C27453D-4F24-4986-ACF2-10AD33B65313}" dt="2022-03-01T04:01:56.945" v="10417" actId="1076"/>
        <pc:sldMkLst>
          <pc:docMk/>
          <pc:sldMk cId="730914427" sldId="384"/>
        </pc:sldMkLst>
        <pc:spChg chg="mod">
          <ac:chgData name="Colin Brown" userId="920a6297-079e-4a04-af2b-4f44d3778c8f" providerId="ADAL" clId="{3C27453D-4F24-4986-ACF2-10AD33B65313}" dt="2022-03-01T03:59:47.147" v="10330" actId="20577"/>
          <ac:spMkLst>
            <pc:docMk/>
            <pc:sldMk cId="730914427" sldId="384"/>
            <ac:spMk id="2" creationId="{6AA676E5-1042-4017-81F9-B3A12BCBAF05}"/>
          </ac:spMkLst>
        </pc:spChg>
        <pc:spChg chg="del mod">
          <ac:chgData name="Colin Brown" userId="920a6297-079e-4a04-af2b-4f44d3778c8f" providerId="ADAL" clId="{3C27453D-4F24-4986-ACF2-10AD33B65313}" dt="2022-02-28T22:52:01.198" v="7392" actId="478"/>
          <ac:spMkLst>
            <pc:docMk/>
            <pc:sldMk cId="730914427" sldId="384"/>
            <ac:spMk id="3" creationId="{7BA7A0C2-37A9-44AA-8F9B-4A9248CB1BA1}"/>
          </ac:spMkLst>
        </pc:spChg>
        <pc:spChg chg="add mod">
          <ac:chgData name="Colin Brown" userId="920a6297-079e-4a04-af2b-4f44d3778c8f" providerId="ADAL" clId="{3C27453D-4F24-4986-ACF2-10AD33B65313}" dt="2022-03-01T03:52:46.923" v="10156" actId="1076"/>
          <ac:spMkLst>
            <pc:docMk/>
            <pc:sldMk cId="730914427" sldId="384"/>
            <ac:spMk id="5" creationId="{CB35AE29-7232-4B78-B988-7BFE6A32BCBC}"/>
          </ac:spMkLst>
        </pc:spChg>
        <pc:spChg chg="add mod">
          <ac:chgData name="Colin Brown" userId="920a6297-079e-4a04-af2b-4f44d3778c8f" providerId="ADAL" clId="{3C27453D-4F24-4986-ACF2-10AD33B65313}" dt="2022-03-01T03:52:49.008" v="10157" actId="1076"/>
          <ac:spMkLst>
            <pc:docMk/>
            <pc:sldMk cId="730914427" sldId="384"/>
            <ac:spMk id="6" creationId="{9A76EA30-8FC7-47B3-AE74-714F2C39662F}"/>
          </ac:spMkLst>
        </pc:spChg>
        <pc:spChg chg="add mod">
          <ac:chgData name="Colin Brown" userId="920a6297-079e-4a04-af2b-4f44d3778c8f" providerId="ADAL" clId="{3C27453D-4F24-4986-ACF2-10AD33B65313}" dt="2022-03-01T03:52:51.655" v="10158" actId="1076"/>
          <ac:spMkLst>
            <pc:docMk/>
            <pc:sldMk cId="730914427" sldId="384"/>
            <ac:spMk id="7" creationId="{50850F48-D321-486B-A887-CFDBF1AB0742}"/>
          </ac:spMkLst>
        </pc:spChg>
        <pc:spChg chg="add mod">
          <ac:chgData name="Colin Brown" userId="920a6297-079e-4a04-af2b-4f44d3778c8f" providerId="ADAL" clId="{3C27453D-4F24-4986-ACF2-10AD33B65313}" dt="2022-03-01T04:01:51.026" v="10415" actId="1076"/>
          <ac:spMkLst>
            <pc:docMk/>
            <pc:sldMk cId="730914427" sldId="384"/>
            <ac:spMk id="30" creationId="{BB7B1B8C-F358-4974-B393-5B92070EDFAF}"/>
          </ac:spMkLst>
        </pc:spChg>
        <pc:picChg chg="add del mod">
          <ac:chgData name="Colin Brown" userId="920a6297-079e-4a04-af2b-4f44d3778c8f" providerId="ADAL" clId="{3C27453D-4F24-4986-ACF2-10AD33B65313}" dt="2022-03-01T03:59:54.092" v="10331" actId="478"/>
          <ac:picMkLst>
            <pc:docMk/>
            <pc:sldMk cId="730914427" sldId="384"/>
            <ac:picMk id="9" creationId="{309241B5-022D-48B7-9BB9-D5B878386BE5}"/>
          </ac:picMkLst>
        </pc:picChg>
        <pc:picChg chg="add del mod">
          <ac:chgData name="Colin Brown" userId="920a6297-079e-4a04-af2b-4f44d3778c8f" providerId="ADAL" clId="{3C27453D-4F24-4986-ACF2-10AD33B65313}" dt="2022-03-01T03:59:54.092" v="10331" actId="478"/>
          <ac:picMkLst>
            <pc:docMk/>
            <pc:sldMk cId="730914427" sldId="384"/>
            <ac:picMk id="11" creationId="{123B415B-4BF4-432D-B4D6-EF7DD289FBB7}"/>
          </ac:picMkLst>
        </pc:picChg>
        <pc:picChg chg="add del mod">
          <ac:chgData name="Colin Brown" userId="920a6297-079e-4a04-af2b-4f44d3778c8f" providerId="ADAL" clId="{3C27453D-4F24-4986-ACF2-10AD33B65313}" dt="2022-03-01T03:59:54.092" v="10331" actId="478"/>
          <ac:picMkLst>
            <pc:docMk/>
            <pc:sldMk cId="730914427" sldId="384"/>
            <ac:picMk id="13" creationId="{6C3CA38B-B655-43AD-9473-EEC101BCB0A5}"/>
          </ac:picMkLst>
        </pc:picChg>
        <pc:picChg chg="add del mod">
          <ac:chgData name="Colin Brown" userId="920a6297-079e-4a04-af2b-4f44d3778c8f" providerId="ADAL" clId="{3C27453D-4F24-4986-ACF2-10AD33B65313}" dt="2022-03-01T03:59:54.092" v="10331" actId="478"/>
          <ac:picMkLst>
            <pc:docMk/>
            <pc:sldMk cId="730914427" sldId="384"/>
            <ac:picMk id="15" creationId="{FB5F45E1-DC11-4C60-8F1E-61A25ED612CB}"/>
          </ac:picMkLst>
        </pc:picChg>
        <pc:picChg chg="add del mod">
          <ac:chgData name="Colin Brown" userId="920a6297-079e-4a04-af2b-4f44d3778c8f" providerId="ADAL" clId="{3C27453D-4F24-4986-ACF2-10AD33B65313}" dt="2022-03-01T03:59:54.092" v="10331" actId="478"/>
          <ac:picMkLst>
            <pc:docMk/>
            <pc:sldMk cId="730914427" sldId="384"/>
            <ac:picMk id="17" creationId="{2DE7D9DD-F5CB-4439-B839-2FECA783713A}"/>
          </ac:picMkLst>
        </pc:picChg>
        <pc:picChg chg="add del mod">
          <ac:chgData name="Colin Brown" userId="920a6297-079e-4a04-af2b-4f44d3778c8f" providerId="ADAL" clId="{3C27453D-4F24-4986-ACF2-10AD33B65313}" dt="2022-03-01T03:59:54.092" v="10331" actId="478"/>
          <ac:picMkLst>
            <pc:docMk/>
            <pc:sldMk cId="730914427" sldId="384"/>
            <ac:picMk id="19" creationId="{C3BB6C01-BD88-4DFB-B309-28622DCADFBE}"/>
          </ac:picMkLst>
        </pc:picChg>
        <pc:picChg chg="add del mod">
          <ac:chgData name="Colin Brown" userId="920a6297-079e-4a04-af2b-4f44d3778c8f" providerId="ADAL" clId="{3C27453D-4F24-4986-ACF2-10AD33B65313}" dt="2022-03-01T03:59:54.092" v="10331" actId="478"/>
          <ac:picMkLst>
            <pc:docMk/>
            <pc:sldMk cId="730914427" sldId="384"/>
            <ac:picMk id="21" creationId="{4F694758-CE51-4A49-920F-D463F95854F6}"/>
          </ac:picMkLst>
        </pc:picChg>
        <pc:picChg chg="add del mod">
          <ac:chgData name="Colin Brown" userId="920a6297-079e-4a04-af2b-4f44d3778c8f" providerId="ADAL" clId="{3C27453D-4F24-4986-ACF2-10AD33B65313}" dt="2022-03-01T04:00:54.802" v="10378" actId="478"/>
          <ac:picMkLst>
            <pc:docMk/>
            <pc:sldMk cId="730914427" sldId="384"/>
            <ac:picMk id="23" creationId="{A57F5D71-F943-4EF5-B7A5-D4B5A311E2D7}"/>
          </ac:picMkLst>
        </pc:picChg>
        <pc:picChg chg="add mod">
          <ac:chgData name="Colin Brown" userId="920a6297-079e-4a04-af2b-4f44d3778c8f" providerId="ADAL" clId="{3C27453D-4F24-4986-ACF2-10AD33B65313}" dt="2022-03-01T04:01:56.945" v="10417" actId="1076"/>
          <ac:picMkLst>
            <pc:docMk/>
            <pc:sldMk cId="730914427" sldId="384"/>
            <ac:picMk id="25" creationId="{02EC65A0-88E7-4296-B06A-2D70129263B4}"/>
          </ac:picMkLst>
        </pc:picChg>
        <pc:picChg chg="add del mod">
          <ac:chgData name="Colin Brown" userId="920a6297-079e-4a04-af2b-4f44d3778c8f" providerId="ADAL" clId="{3C27453D-4F24-4986-ACF2-10AD33B65313}" dt="2022-03-01T04:00:55.258" v="10379" actId="478"/>
          <ac:picMkLst>
            <pc:docMk/>
            <pc:sldMk cId="730914427" sldId="384"/>
            <ac:picMk id="27" creationId="{57AB2AA5-D2C0-4D98-864B-B2FD6BAD56DC}"/>
          </ac:picMkLst>
        </pc:picChg>
        <pc:picChg chg="add mod">
          <ac:chgData name="Colin Brown" userId="920a6297-079e-4a04-af2b-4f44d3778c8f" providerId="ADAL" clId="{3C27453D-4F24-4986-ACF2-10AD33B65313}" dt="2022-03-01T04:01:52.579" v="10416" actId="1076"/>
          <ac:picMkLst>
            <pc:docMk/>
            <pc:sldMk cId="730914427" sldId="384"/>
            <ac:picMk id="29" creationId="{985705C2-D881-4B00-91DC-232179DB6A84}"/>
          </ac:picMkLst>
        </pc:picChg>
      </pc:sldChg>
      <pc:sldChg chg="addSp delSp modSp new mod">
        <pc:chgData name="Colin Brown" userId="920a6297-079e-4a04-af2b-4f44d3778c8f" providerId="ADAL" clId="{3C27453D-4F24-4986-ACF2-10AD33B65313}" dt="2022-03-01T03:58:56.011" v="10318" actId="1076"/>
        <pc:sldMkLst>
          <pc:docMk/>
          <pc:sldMk cId="4157934304" sldId="385"/>
        </pc:sldMkLst>
        <pc:spChg chg="mod">
          <ac:chgData name="Colin Brown" userId="920a6297-079e-4a04-af2b-4f44d3778c8f" providerId="ADAL" clId="{3C27453D-4F24-4986-ACF2-10AD33B65313}" dt="2022-03-01T03:54:25.487" v="10220" actId="20577"/>
          <ac:spMkLst>
            <pc:docMk/>
            <pc:sldMk cId="4157934304" sldId="385"/>
            <ac:spMk id="2" creationId="{ED032297-F7A7-4276-84E8-D01B2E86C212}"/>
          </ac:spMkLst>
        </pc:spChg>
        <pc:spChg chg="del">
          <ac:chgData name="Colin Brown" userId="920a6297-079e-4a04-af2b-4f44d3778c8f" providerId="ADAL" clId="{3C27453D-4F24-4986-ACF2-10AD33B65313}" dt="2022-03-01T03:54:36.692" v="10221" actId="478"/>
          <ac:spMkLst>
            <pc:docMk/>
            <pc:sldMk cId="4157934304" sldId="385"/>
            <ac:spMk id="3" creationId="{50303F99-265A-4238-AEC4-E5206F058D58}"/>
          </ac:spMkLst>
        </pc:spChg>
        <pc:spChg chg="add mod">
          <ac:chgData name="Colin Brown" userId="920a6297-079e-4a04-af2b-4f44d3778c8f" providerId="ADAL" clId="{3C27453D-4F24-4986-ACF2-10AD33B65313}" dt="2022-03-01T03:56:35.617" v="10273" actId="1076"/>
          <ac:spMkLst>
            <pc:docMk/>
            <pc:sldMk cId="4157934304" sldId="385"/>
            <ac:spMk id="12" creationId="{5BE89CF7-59FD-4D56-8A92-049EE002F760}"/>
          </ac:spMkLst>
        </pc:spChg>
        <pc:spChg chg="add mod">
          <ac:chgData name="Colin Brown" userId="920a6297-079e-4a04-af2b-4f44d3778c8f" providerId="ADAL" clId="{3C27453D-4F24-4986-ACF2-10AD33B65313}" dt="2022-03-01T03:56:38.076" v="10274" actId="1076"/>
          <ac:spMkLst>
            <pc:docMk/>
            <pc:sldMk cId="4157934304" sldId="385"/>
            <ac:spMk id="13" creationId="{7F156058-4AFD-4C93-B940-DBC1C699936F}"/>
          </ac:spMkLst>
        </pc:spChg>
        <pc:spChg chg="add mod">
          <ac:chgData name="Colin Brown" userId="920a6297-079e-4a04-af2b-4f44d3778c8f" providerId="ADAL" clId="{3C27453D-4F24-4986-ACF2-10AD33B65313}" dt="2022-03-01T03:58:52.673" v="10317" actId="1076"/>
          <ac:spMkLst>
            <pc:docMk/>
            <pc:sldMk cId="4157934304" sldId="385"/>
            <ac:spMk id="15" creationId="{662077C7-655F-4192-97A4-2D5A0BB0135E}"/>
          </ac:spMkLst>
        </pc:spChg>
        <pc:spChg chg="add mod">
          <ac:chgData name="Colin Brown" userId="920a6297-079e-4a04-af2b-4f44d3778c8f" providerId="ADAL" clId="{3C27453D-4F24-4986-ACF2-10AD33B65313}" dt="2022-03-01T03:57:33.079" v="10301" actId="20577"/>
          <ac:spMkLst>
            <pc:docMk/>
            <pc:sldMk cId="4157934304" sldId="385"/>
            <ac:spMk id="16" creationId="{6EB5A80A-75E9-498A-9BFC-4F9CD6DEE430}"/>
          </ac:spMkLst>
        </pc:spChg>
        <pc:picChg chg="add mod">
          <ac:chgData name="Colin Brown" userId="920a6297-079e-4a04-af2b-4f44d3778c8f" providerId="ADAL" clId="{3C27453D-4F24-4986-ACF2-10AD33B65313}" dt="2022-03-01T03:55:46.640" v="10260" actId="1076"/>
          <ac:picMkLst>
            <pc:docMk/>
            <pc:sldMk cId="4157934304" sldId="385"/>
            <ac:picMk id="5" creationId="{A68FB35F-A4D2-4200-99F3-965C15C20DD8}"/>
          </ac:picMkLst>
        </pc:picChg>
        <pc:picChg chg="add mod">
          <ac:chgData name="Colin Brown" userId="920a6297-079e-4a04-af2b-4f44d3778c8f" providerId="ADAL" clId="{3C27453D-4F24-4986-ACF2-10AD33B65313}" dt="2022-03-01T03:57:09.476" v="10290" actId="1037"/>
          <ac:picMkLst>
            <pc:docMk/>
            <pc:sldMk cId="4157934304" sldId="385"/>
            <ac:picMk id="6" creationId="{BED08231-6308-4B0C-B2E6-E74253D2C00E}"/>
          </ac:picMkLst>
        </pc:picChg>
        <pc:picChg chg="add mod">
          <ac:chgData name="Colin Brown" userId="920a6297-079e-4a04-af2b-4f44d3778c8f" providerId="ADAL" clId="{3C27453D-4F24-4986-ACF2-10AD33B65313}" dt="2022-03-01T03:57:09.476" v="10290" actId="1037"/>
          <ac:picMkLst>
            <pc:docMk/>
            <pc:sldMk cId="4157934304" sldId="385"/>
            <ac:picMk id="7" creationId="{802C8995-FAED-440E-8AD3-44418AB6622D}"/>
          </ac:picMkLst>
        </pc:picChg>
        <pc:picChg chg="add mod">
          <ac:chgData name="Colin Brown" userId="920a6297-079e-4a04-af2b-4f44d3778c8f" providerId="ADAL" clId="{3C27453D-4F24-4986-ACF2-10AD33B65313}" dt="2022-03-01T03:58:45.114" v="10316" actId="1076"/>
          <ac:picMkLst>
            <pc:docMk/>
            <pc:sldMk cId="4157934304" sldId="385"/>
            <ac:picMk id="8" creationId="{7D8CB814-3B5F-48C2-A223-5D3931BA529A}"/>
          </ac:picMkLst>
        </pc:picChg>
        <pc:picChg chg="add mod">
          <ac:chgData name="Colin Brown" userId="920a6297-079e-4a04-af2b-4f44d3778c8f" providerId="ADAL" clId="{3C27453D-4F24-4986-ACF2-10AD33B65313}" dt="2022-03-01T03:58:24.240" v="10312" actId="1076"/>
          <ac:picMkLst>
            <pc:docMk/>
            <pc:sldMk cId="4157934304" sldId="385"/>
            <ac:picMk id="9" creationId="{579D90E6-A680-4B70-971A-C2E448D79077}"/>
          </ac:picMkLst>
        </pc:picChg>
        <pc:picChg chg="add mod">
          <ac:chgData name="Colin Brown" userId="920a6297-079e-4a04-af2b-4f44d3778c8f" providerId="ADAL" clId="{3C27453D-4F24-4986-ACF2-10AD33B65313}" dt="2022-03-01T03:58:26.153" v="10313" actId="1076"/>
          <ac:picMkLst>
            <pc:docMk/>
            <pc:sldMk cId="4157934304" sldId="385"/>
            <ac:picMk id="10" creationId="{B4FBD10A-2DF2-49A4-9E1B-B1FC28B1323D}"/>
          </ac:picMkLst>
        </pc:picChg>
        <pc:picChg chg="add mod">
          <ac:chgData name="Colin Brown" userId="920a6297-079e-4a04-af2b-4f44d3778c8f" providerId="ADAL" clId="{3C27453D-4F24-4986-ACF2-10AD33B65313}" dt="2022-03-01T03:58:56.011" v="10318" actId="1076"/>
          <ac:picMkLst>
            <pc:docMk/>
            <pc:sldMk cId="4157934304" sldId="385"/>
            <ac:picMk id="11" creationId="{FAC13668-8A43-4FAC-9A9E-04120D433ABB}"/>
          </ac:picMkLst>
        </pc:picChg>
        <pc:picChg chg="add del mod">
          <ac:chgData name="Colin Brown" userId="920a6297-079e-4a04-af2b-4f44d3778c8f" providerId="ADAL" clId="{3C27453D-4F24-4986-ACF2-10AD33B65313}" dt="2022-03-01T03:56:48.647" v="10278"/>
          <ac:picMkLst>
            <pc:docMk/>
            <pc:sldMk cId="4157934304" sldId="385"/>
            <ac:picMk id="14" creationId="{383648E3-EAF1-48CF-AD8A-2D27C40B5210}"/>
          </ac:picMkLst>
        </pc:picChg>
      </pc:sldChg>
      <pc:sldChg chg="addSp delSp modSp new mod">
        <pc:chgData name="Colin Brown" userId="920a6297-079e-4a04-af2b-4f44d3778c8f" providerId="ADAL" clId="{3C27453D-4F24-4986-ACF2-10AD33B65313}" dt="2022-03-01T04:02:55.675" v="10433" actId="20577"/>
        <pc:sldMkLst>
          <pc:docMk/>
          <pc:sldMk cId="857389990" sldId="386"/>
        </pc:sldMkLst>
        <pc:spChg chg="mod">
          <ac:chgData name="Colin Brown" userId="920a6297-079e-4a04-af2b-4f44d3778c8f" providerId="ADAL" clId="{3C27453D-4F24-4986-ACF2-10AD33B65313}" dt="2022-03-01T04:00:09.335" v="10365" actId="5793"/>
          <ac:spMkLst>
            <pc:docMk/>
            <pc:sldMk cId="857389990" sldId="386"/>
            <ac:spMk id="2" creationId="{B2ED4BC4-39E5-4F8B-9C68-26335E0CF68F}"/>
          </ac:spMkLst>
        </pc:spChg>
        <pc:spChg chg="del">
          <ac:chgData name="Colin Brown" userId="920a6297-079e-4a04-af2b-4f44d3778c8f" providerId="ADAL" clId="{3C27453D-4F24-4986-ACF2-10AD33B65313}" dt="2022-03-01T04:00:36.348" v="10366" actId="478"/>
          <ac:spMkLst>
            <pc:docMk/>
            <pc:sldMk cId="857389990" sldId="386"/>
            <ac:spMk id="3" creationId="{8D7ABF19-2FE6-4E1F-941D-03B07362FC09}"/>
          </ac:spMkLst>
        </pc:spChg>
        <pc:spChg chg="add mod">
          <ac:chgData name="Colin Brown" userId="920a6297-079e-4a04-af2b-4f44d3778c8f" providerId="ADAL" clId="{3C27453D-4F24-4986-ACF2-10AD33B65313}" dt="2022-03-01T04:02:07.752" v="10419" actId="1076"/>
          <ac:spMkLst>
            <pc:docMk/>
            <pc:sldMk cId="857389990" sldId="386"/>
            <ac:spMk id="7" creationId="{AF367135-A9E1-4B07-BADF-FA8D8EBC63D4}"/>
          </ac:spMkLst>
        </pc:spChg>
        <pc:spChg chg="add mod">
          <ac:chgData name="Colin Brown" userId="920a6297-079e-4a04-af2b-4f44d3778c8f" providerId="ADAL" clId="{3C27453D-4F24-4986-ACF2-10AD33B65313}" dt="2022-03-01T04:02:55.675" v="10433" actId="20577"/>
          <ac:spMkLst>
            <pc:docMk/>
            <pc:sldMk cId="857389990" sldId="386"/>
            <ac:spMk id="8" creationId="{7F34FDF2-6E70-4D76-93D3-45FE961D6BDB}"/>
          </ac:spMkLst>
        </pc:spChg>
        <pc:picChg chg="add mod">
          <ac:chgData name="Colin Brown" userId="920a6297-079e-4a04-af2b-4f44d3778c8f" providerId="ADAL" clId="{3C27453D-4F24-4986-ACF2-10AD33B65313}" dt="2022-03-01T04:00:52.002" v="10377" actId="1076"/>
          <ac:picMkLst>
            <pc:docMk/>
            <pc:sldMk cId="857389990" sldId="386"/>
            <ac:picMk id="5" creationId="{93D0AB75-BC62-4A39-94FC-941EE909D0B5}"/>
          </ac:picMkLst>
        </pc:picChg>
        <pc:picChg chg="add mod">
          <ac:chgData name="Colin Brown" userId="920a6297-079e-4a04-af2b-4f44d3778c8f" providerId="ADAL" clId="{3C27453D-4F24-4986-ACF2-10AD33B65313}" dt="2022-03-01T04:00:50.657" v="10376" actId="1076"/>
          <ac:picMkLst>
            <pc:docMk/>
            <pc:sldMk cId="857389990" sldId="386"/>
            <ac:picMk id="6" creationId="{4BFE954D-37BF-4EA0-A74A-98B0CDB1DBA5}"/>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1AE1C2D-BF9D-48E6-9185-586DC4DF6498}" type="datetimeFigureOut">
              <a:rPr lang="en-US" smtClean="0"/>
              <a:t>3/1/2022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3383F0E1-3A72-4400-931F-B60BC82B5877}" type="slidenum">
              <a:rPr lang="en-US" smtClean="0"/>
              <a:t>‹#›</a:t>
            </a:fld>
            <a:endParaRPr lang="en-US"/>
          </a:p>
        </p:txBody>
      </p:sp>
    </p:spTree>
    <p:extLst>
      <p:ext uri="{BB962C8B-B14F-4D97-AF65-F5344CB8AC3E}">
        <p14:creationId xmlns:p14="http://schemas.microsoft.com/office/powerpoint/2010/main" val="57484572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7fd2f6ddf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7fd2f6ddf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Short into to viruses (30 sec)</a:t>
            </a:r>
          </a:p>
          <a:p>
            <a:pPr marL="0" lvl="0" indent="0" algn="l" rtl="0">
              <a:spcBef>
                <a:spcPts val="0"/>
              </a:spcBef>
              <a:spcAft>
                <a:spcPts val="0"/>
              </a:spcAft>
              <a:buNone/>
            </a:pPr>
            <a:r>
              <a:rPr lang="en-US" dirty="0"/>
              <a:t>Viruses, in order to spread, need to be able to transport their genetic material. They achieve this by building protein shells called capsids. To save genome space used to encode proteins, they are built from many copies of a single Major Capsid Protein and adopt symmetrical structures. (Reference figure as the different type of capsid proteins)</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 min</a:t>
            </a:r>
            <a:endParaRPr dirty="0"/>
          </a:p>
          <a:p>
            <a:pPr marL="0" lvl="0" indent="0" algn="l" rtl="0">
              <a:spcBef>
                <a:spcPts val="0"/>
              </a:spcBef>
              <a:spcAft>
                <a:spcPts val="0"/>
              </a:spcAft>
              <a:buNone/>
            </a:pPr>
            <a:endParaRPr lang="en" dirty="0"/>
          </a:p>
          <a:p>
            <a:pPr marL="0" lvl="0" indent="0" algn="l" rtl="0">
              <a:spcBef>
                <a:spcPts val="0"/>
              </a:spcBef>
              <a:spcAft>
                <a:spcPts val="0"/>
              </a:spcAft>
              <a:buNone/>
            </a:pPr>
            <a:r>
              <a:rPr lang="en" dirty="0"/>
              <a:t>Of the symmetries available to them Icosahedral symmetry is the most common and more than 90% of viruses on the planet adopt it. My research will focus on a particular variety of protein fold, that being the HK97 fold, which exclusively builds icosahedral capsids.</a:t>
            </a:r>
          </a:p>
        </p:txBody>
      </p:sp>
    </p:spTree>
    <p:extLst>
      <p:ext uri="{BB962C8B-B14F-4D97-AF65-F5344CB8AC3E}">
        <p14:creationId xmlns:p14="http://schemas.microsoft.com/office/powerpoint/2010/main" val="38741496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Hexagonal structure is always present. The tool lent significant weight to the presence of reinforcement proteins. Some protein domains were instead assigned to other subunits.</a:t>
            </a:r>
          </a:p>
          <a:p>
            <a:endParaRPr lang="en-US" dirty="0"/>
          </a:p>
          <a:p>
            <a:r>
              <a:rPr lang="en-US" dirty="0"/>
              <a:t>The </a:t>
            </a:r>
          </a:p>
        </p:txBody>
      </p:sp>
      <p:sp>
        <p:nvSpPr>
          <p:cNvPr id="4" name="Slide Number Placeholder 3"/>
          <p:cNvSpPr>
            <a:spLocks noGrp="1"/>
          </p:cNvSpPr>
          <p:nvPr>
            <p:ph type="sldNum" sz="quarter" idx="5"/>
          </p:nvPr>
        </p:nvSpPr>
        <p:spPr/>
        <p:txBody>
          <a:bodyPr/>
          <a:lstStyle/>
          <a:p>
            <a:fld id="{3383F0E1-3A72-4400-931F-B60BC82B5877}" type="slidenum">
              <a:rPr lang="en-US" smtClean="0"/>
              <a:t>13</a:t>
            </a:fld>
            <a:endParaRPr lang="en-US"/>
          </a:p>
        </p:txBody>
      </p:sp>
    </p:spTree>
    <p:extLst>
      <p:ext uri="{BB962C8B-B14F-4D97-AF65-F5344CB8AC3E}">
        <p14:creationId xmlns:p14="http://schemas.microsoft.com/office/powerpoint/2010/main" val="33783833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Ask if I should put </a:t>
            </a:r>
            <a:r>
              <a:rPr lang="en-US"/>
              <a:t>contact info </a:t>
            </a:r>
          </a:p>
        </p:txBody>
      </p:sp>
      <p:sp>
        <p:nvSpPr>
          <p:cNvPr id="4" name="Slide Number Placeholder 3"/>
          <p:cNvSpPr>
            <a:spLocks noGrp="1"/>
          </p:cNvSpPr>
          <p:nvPr>
            <p:ph type="sldNum" sz="quarter" idx="5"/>
          </p:nvPr>
        </p:nvSpPr>
        <p:spPr/>
        <p:txBody>
          <a:bodyPr/>
          <a:lstStyle/>
          <a:p>
            <a:fld id="{3383F0E1-3A72-4400-931F-B60BC82B5877}" type="slidenum">
              <a:rPr lang="en-US" smtClean="0"/>
              <a:t>14</a:t>
            </a:fld>
            <a:endParaRPr lang="en-US"/>
          </a:p>
        </p:txBody>
      </p:sp>
    </p:spTree>
    <p:extLst>
      <p:ext uri="{BB962C8B-B14F-4D97-AF65-F5344CB8AC3E}">
        <p14:creationId xmlns:p14="http://schemas.microsoft.com/office/powerpoint/2010/main" val="23805796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We assume all potentials are harmonic and lose information on specific chemical bonds. We coarse grain the system to the level of individual residues missing detailed subunit interaction. We do not remove outliers and thus may include domains that are in no way rigid. Selecting the optimal subdivision requires a scoring metric and is a complex problem.</a:t>
            </a:r>
          </a:p>
          <a:p>
            <a:endParaRPr lang="en-US" dirty="0"/>
          </a:p>
          <a:p>
            <a:r>
              <a:rPr lang="en-US" dirty="0"/>
              <a:t>Talk to Diana a little, source the images.</a:t>
            </a:r>
          </a:p>
        </p:txBody>
      </p:sp>
      <p:sp>
        <p:nvSpPr>
          <p:cNvPr id="4" name="Slide Number Placeholder 3"/>
          <p:cNvSpPr>
            <a:spLocks noGrp="1"/>
          </p:cNvSpPr>
          <p:nvPr>
            <p:ph type="sldNum" sz="quarter" idx="5"/>
          </p:nvPr>
        </p:nvSpPr>
        <p:spPr/>
        <p:txBody>
          <a:bodyPr/>
          <a:lstStyle/>
          <a:p>
            <a:fld id="{3383F0E1-3A72-4400-931F-B60BC82B5877}" type="slidenum">
              <a:rPr lang="en-US" smtClean="0"/>
              <a:t>15</a:t>
            </a:fld>
            <a:endParaRPr lang="en-US"/>
          </a:p>
        </p:txBody>
      </p:sp>
    </p:spTree>
    <p:extLst>
      <p:ext uri="{BB962C8B-B14F-4D97-AF65-F5344CB8AC3E}">
        <p14:creationId xmlns:p14="http://schemas.microsoft.com/office/powerpoint/2010/main" val="1229725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2min </a:t>
            </a:r>
          </a:p>
          <a:p>
            <a:endParaRPr lang="en-US" dirty="0"/>
          </a:p>
          <a:p>
            <a:endParaRPr lang="en-US" dirty="0"/>
          </a:p>
        </p:txBody>
      </p:sp>
      <p:sp>
        <p:nvSpPr>
          <p:cNvPr id="4" name="Slide Number Placeholder 3"/>
          <p:cNvSpPr>
            <a:spLocks noGrp="1"/>
          </p:cNvSpPr>
          <p:nvPr>
            <p:ph type="sldNum" sz="quarter" idx="5"/>
          </p:nvPr>
        </p:nvSpPr>
        <p:spPr/>
        <p:txBody>
          <a:bodyPr/>
          <a:lstStyle/>
          <a:p>
            <a:fld id="{FF526446-5CCB-0E44-B351-830300ADA4EC}" type="slidenum">
              <a:rPr lang="en-US" smtClean="0"/>
              <a:t>16</a:t>
            </a:fld>
            <a:endParaRPr lang="en-US"/>
          </a:p>
        </p:txBody>
      </p:sp>
    </p:spTree>
    <p:extLst>
      <p:ext uri="{BB962C8B-B14F-4D97-AF65-F5344CB8AC3E}">
        <p14:creationId xmlns:p14="http://schemas.microsoft.com/office/powerpoint/2010/main" val="545193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a:t>
            </a:r>
          </a:p>
          <a:p>
            <a:endParaRPr lang="en-US" dirty="0"/>
          </a:p>
          <a:p>
            <a:r>
              <a:rPr lang="en-US" dirty="0"/>
              <a:t>4 main steps</a:t>
            </a:r>
          </a:p>
          <a:p>
            <a:endParaRPr lang="en-US" dirty="0"/>
          </a:p>
          <a:p>
            <a:pPr marL="228600" indent="-228600">
              <a:buAutoNum type="arabicPeriod"/>
            </a:pPr>
            <a:r>
              <a:rPr lang="en-US" dirty="0"/>
              <a:t>Construct the hessian</a:t>
            </a:r>
          </a:p>
          <a:p>
            <a:pPr marL="228600" indent="-228600">
              <a:buAutoNum type="arabicPeriod"/>
            </a:pPr>
            <a:r>
              <a:rPr lang="en-US" dirty="0"/>
              <a:t>Calculate Modes </a:t>
            </a:r>
          </a:p>
          <a:p>
            <a:pPr marL="228600" indent="-228600">
              <a:buAutoNum type="arabicPeriod"/>
            </a:pPr>
            <a:r>
              <a:rPr lang="en-US" dirty="0"/>
              <a:t>Spectral Embedding</a:t>
            </a:r>
          </a:p>
          <a:p>
            <a:pPr marL="228600" indent="-228600">
              <a:buAutoNum type="arabicPeriod"/>
            </a:pPr>
            <a:r>
              <a:rPr lang="en-US" dirty="0"/>
              <a:t>Clustering via Discretize</a:t>
            </a:r>
          </a:p>
          <a:p>
            <a:pPr marL="228600" indent="-228600">
              <a:buAutoNum type="arabicPeriod"/>
            </a:pPr>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17</a:t>
            </a:fld>
            <a:endParaRPr lang="en-US"/>
          </a:p>
        </p:txBody>
      </p:sp>
    </p:spTree>
    <p:extLst>
      <p:ext uri="{BB962C8B-B14F-4D97-AF65-F5344CB8AC3E}">
        <p14:creationId xmlns:p14="http://schemas.microsoft.com/office/powerpoint/2010/main" val="377292408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Need to improve this comparison significantly. Ask for Diana’s help</a:t>
            </a:r>
          </a:p>
        </p:txBody>
      </p:sp>
      <p:sp>
        <p:nvSpPr>
          <p:cNvPr id="4" name="Slide Number Placeholder 3"/>
          <p:cNvSpPr>
            <a:spLocks noGrp="1"/>
          </p:cNvSpPr>
          <p:nvPr>
            <p:ph type="sldNum" sz="quarter" idx="5"/>
          </p:nvPr>
        </p:nvSpPr>
        <p:spPr/>
        <p:txBody>
          <a:bodyPr/>
          <a:lstStyle/>
          <a:p>
            <a:fld id="{3383F0E1-3A72-4400-931F-B60BC82B5877}" type="slidenum">
              <a:rPr lang="en-US" smtClean="0"/>
              <a:t>19</a:t>
            </a:fld>
            <a:endParaRPr lang="en-US"/>
          </a:p>
        </p:txBody>
      </p:sp>
    </p:spTree>
    <p:extLst>
      <p:ext uri="{BB962C8B-B14F-4D97-AF65-F5344CB8AC3E}">
        <p14:creationId xmlns:p14="http://schemas.microsoft.com/office/powerpoint/2010/main" val="408539234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 min (Figure mentioning High variation in MCP sequence)</a:t>
            </a:r>
          </a:p>
          <a:p>
            <a:endParaRPr lang="en-US" dirty="0"/>
          </a:p>
          <a:p>
            <a:r>
              <a:rPr lang="en-US" dirty="0"/>
              <a:t>Variations on the hk97 fold </a:t>
            </a:r>
            <a:r>
              <a:rPr lang="en-US" dirty="0" err="1"/>
              <a:t>fold</a:t>
            </a:r>
            <a:r>
              <a:rPr lang="en-US" dirty="0"/>
              <a:t> are found in a variety of architectures in both </a:t>
            </a:r>
            <a:r>
              <a:rPr lang="en-US" dirty="0" err="1"/>
              <a:t>Encapsulins</a:t>
            </a:r>
            <a:r>
              <a:rPr lang="en-US" dirty="0"/>
              <a:t>, which serve as storage compartments and reactors (needs work), and viral capsids of tailed phages. The smallest </a:t>
            </a:r>
            <a:r>
              <a:rPr lang="en-US" dirty="0" err="1"/>
              <a:t>encapsulin</a:t>
            </a:r>
            <a:r>
              <a:rPr lang="en-US" dirty="0"/>
              <a:t> has a radius of 120 Angst and the largest capsid having a radius of ~800 Angst. Despite the variety in size and in the protein’s sequence, the hexagonal patterns on the surface are well conserved.</a:t>
            </a:r>
          </a:p>
        </p:txBody>
      </p:sp>
      <p:sp>
        <p:nvSpPr>
          <p:cNvPr id="4" name="Slide Number Placeholder 3"/>
          <p:cNvSpPr>
            <a:spLocks noGrp="1"/>
          </p:cNvSpPr>
          <p:nvPr>
            <p:ph type="sldNum" sz="quarter" idx="5"/>
          </p:nvPr>
        </p:nvSpPr>
        <p:spPr/>
        <p:txBody>
          <a:bodyPr/>
          <a:lstStyle/>
          <a:p>
            <a:fld id="{3383F0E1-3A72-4400-931F-B60BC82B5877}" type="slidenum">
              <a:rPr lang="en-US" smtClean="0"/>
              <a:t>3</a:t>
            </a:fld>
            <a:endParaRPr lang="en-US"/>
          </a:p>
        </p:txBody>
      </p:sp>
    </p:spTree>
    <p:extLst>
      <p:ext uri="{BB962C8B-B14F-4D97-AF65-F5344CB8AC3E}">
        <p14:creationId xmlns:p14="http://schemas.microsoft.com/office/powerpoint/2010/main" val="96543165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 30sec</a:t>
            </a:r>
          </a:p>
          <a:p>
            <a:endParaRPr lang="en-US" dirty="0"/>
          </a:p>
          <a:p>
            <a:r>
              <a:rPr lang="en-US" dirty="0"/>
              <a:t>In the lab we’re currently using geometric methods of classifying capsid geometry. Core to our method is assuming that proteins group into capsomers that fit within these polygons. We align the capsid models with a geometric structure created using the </a:t>
            </a:r>
            <a:r>
              <a:rPr lang="en-US" dirty="0" err="1"/>
              <a:t>hkcage</a:t>
            </a:r>
            <a:r>
              <a:rPr lang="en-US" dirty="0"/>
              <a:t> tool in </a:t>
            </a:r>
            <a:r>
              <a:rPr lang="en-US" dirty="0" err="1"/>
              <a:t>ChimeraX</a:t>
            </a:r>
            <a:r>
              <a:rPr lang="en-US" dirty="0"/>
              <a:t>. The ability to create these 3d structures in the non-hexagonal case was developed by me in my previous work with the lab. This geometric method is done by hand, and sometimes it is not easy to select a specific classification. This prompted us to develop a method that is both automated and mechanical in nature.</a:t>
            </a:r>
          </a:p>
        </p:txBody>
      </p:sp>
      <p:sp>
        <p:nvSpPr>
          <p:cNvPr id="4" name="Slide Number Placeholder 3"/>
          <p:cNvSpPr>
            <a:spLocks noGrp="1"/>
          </p:cNvSpPr>
          <p:nvPr>
            <p:ph type="sldNum" sz="quarter" idx="5"/>
          </p:nvPr>
        </p:nvSpPr>
        <p:spPr/>
        <p:txBody>
          <a:bodyPr/>
          <a:lstStyle/>
          <a:p>
            <a:fld id="{3383F0E1-3A72-4400-931F-B60BC82B5877}" type="slidenum">
              <a:rPr lang="en-US" smtClean="0"/>
              <a:t>4</a:t>
            </a:fld>
            <a:endParaRPr lang="en-US"/>
          </a:p>
        </p:txBody>
      </p:sp>
    </p:spTree>
    <p:extLst>
      <p:ext uri="{BB962C8B-B14F-4D97-AF65-F5344CB8AC3E}">
        <p14:creationId xmlns:p14="http://schemas.microsoft.com/office/powerpoint/2010/main" val="182240306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We begin with the same atomic models we were using for our geometric classification, but simplify greatly by using only the Carbon-alpha atoms to build an elastic network model. Representing each of the carbon alpha atoms as a mass connected to nearby atoms by springs. We use a technique called normal mode analysis to determine the equilibrium dynamics of the capsid.</a:t>
            </a:r>
          </a:p>
        </p:txBody>
      </p:sp>
      <p:sp>
        <p:nvSpPr>
          <p:cNvPr id="4" name="Slide Number Placeholder 3"/>
          <p:cNvSpPr>
            <a:spLocks noGrp="1"/>
          </p:cNvSpPr>
          <p:nvPr>
            <p:ph type="sldNum" sz="quarter" idx="5"/>
          </p:nvPr>
        </p:nvSpPr>
        <p:spPr/>
        <p:txBody>
          <a:bodyPr/>
          <a:lstStyle/>
          <a:p>
            <a:fld id="{3383F0E1-3A72-4400-931F-B60BC82B5877}" type="slidenum">
              <a:rPr lang="en-US" smtClean="0"/>
              <a:t>5</a:t>
            </a:fld>
            <a:endParaRPr lang="en-US"/>
          </a:p>
        </p:txBody>
      </p:sp>
    </p:spTree>
    <p:extLst>
      <p:ext uri="{BB962C8B-B14F-4D97-AF65-F5344CB8AC3E}">
        <p14:creationId xmlns:p14="http://schemas.microsoft.com/office/powerpoint/2010/main" val="109259933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want to use this model to identify our capsomers, a straightforward way to do so is finding an optimal subdivision of our network. We aim to minimize the distance fluctuations between elements within a capsomer, a metric called quasi-rigidity. An efficient method of doing this for large capsids is a technique called spectral clustering with roots in graph theory. We perform this subdivision for many possible numbers of clusters and select a scoring method to determine the optimal cluster.</a:t>
            </a:r>
          </a:p>
        </p:txBody>
      </p:sp>
      <p:sp>
        <p:nvSpPr>
          <p:cNvPr id="4" name="Slide Number Placeholder 3"/>
          <p:cNvSpPr>
            <a:spLocks noGrp="1"/>
          </p:cNvSpPr>
          <p:nvPr>
            <p:ph type="sldNum" sz="quarter" idx="5"/>
          </p:nvPr>
        </p:nvSpPr>
        <p:spPr/>
        <p:txBody>
          <a:bodyPr/>
          <a:lstStyle/>
          <a:p>
            <a:fld id="{3383F0E1-3A72-4400-931F-B60BC82B5877}" type="slidenum">
              <a:rPr lang="en-US" smtClean="0"/>
              <a:t>6</a:t>
            </a:fld>
            <a:endParaRPr lang="en-US"/>
          </a:p>
        </p:txBody>
      </p:sp>
    </p:spTree>
    <p:extLst>
      <p:ext uri="{BB962C8B-B14F-4D97-AF65-F5344CB8AC3E}">
        <p14:creationId xmlns:p14="http://schemas.microsoft.com/office/powerpoint/2010/main" val="3557045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Finally we connect our result back to our geometric classifications with the assumption that capsomers are quasi-rigid subunits. We overlay the 3d structures and select a classification based on the subdivision coloring.</a:t>
            </a:r>
          </a:p>
        </p:txBody>
      </p:sp>
      <p:sp>
        <p:nvSpPr>
          <p:cNvPr id="4" name="Slide Number Placeholder 3"/>
          <p:cNvSpPr>
            <a:spLocks noGrp="1"/>
          </p:cNvSpPr>
          <p:nvPr>
            <p:ph type="sldNum" sz="quarter" idx="5"/>
          </p:nvPr>
        </p:nvSpPr>
        <p:spPr/>
        <p:txBody>
          <a:bodyPr/>
          <a:lstStyle/>
          <a:p>
            <a:fld id="{3383F0E1-3A72-4400-931F-B60BC82B5877}" type="slidenum">
              <a:rPr lang="en-US" smtClean="0"/>
              <a:t>7</a:t>
            </a:fld>
            <a:endParaRPr lang="en-US"/>
          </a:p>
        </p:txBody>
      </p:sp>
    </p:spTree>
    <p:extLst>
      <p:ext uri="{BB962C8B-B14F-4D97-AF65-F5344CB8AC3E}">
        <p14:creationId xmlns:p14="http://schemas.microsoft.com/office/powerpoint/2010/main" val="34807399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main computational bottleneck of our method is the memory required for the Normal Mode Analysis. We save memory by only including interactions between connected residues. This means the memory requirements are a function of both the number of alpha carbon atoms and their density.</a:t>
            </a:r>
          </a:p>
        </p:txBody>
      </p:sp>
      <p:sp>
        <p:nvSpPr>
          <p:cNvPr id="4" name="Slide Number Placeholder 3"/>
          <p:cNvSpPr>
            <a:spLocks noGrp="1"/>
          </p:cNvSpPr>
          <p:nvPr>
            <p:ph type="sldNum" sz="quarter" idx="5"/>
          </p:nvPr>
        </p:nvSpPr>
        <p:spPr/>
        <p:txBody>
          <a:bodyPr/>
          <a:lstStyle/>
          <a:p>
            <a:fld id="{3383F0E1-3A72-4400-931F-B60BC82B5877}" type="slidenum">
              <a:rPr lang="en-US" smtClean="0"/>
              <a:t>8</a:t>
            </a:fld>
            <a:endParaRPr lang="en-US"/>
          </a:p>
        </p:txBody>
      </p:sp>
    </p:spTree>
    <p:extLst>
      <p:ext uri="{BB962C8B-B14F-4D97-AF65-F5344CB8AC3E}">
        <p14:creationId xmlns:p14="http://schemas.microsoft.com/office/powerpoint/2010/main" val="305946466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1min</a:t>
            </a:r>
          </a:p>
          <a:p>
            <a:endParaRPr lang="en-US" dirty="0"/>
          </a:p>
          <a:p>
            <a:r>
              <a:rPr lang="en-US" dirty="0"/>
              <a:t>When examining a simple hexagonal capsid we see that our method matches our geometric analysis well. However, some residues on the edge of proteins are assigned to adjacent clusters.</a:t>
            </a:r>
          </a:p>
        </p:txBody>
      </p:sp>
      <p:sp>
        <p:nvSpPr>
          <p:cNvPr id="4" name="Slide Number Placeholder 3"/>
          <p:cNvSpPr>
            <a:spLocks noGrp="1"/>
          </p:cNvSpPr>
          <p:nvPr>
            <p:ph type="sldNum" sz="quarter" idx="5"/>
          </p:nvPr>
        </p:nvSpPr>
        <p:spPr/>
        <p:txBody>
          <a:bodyPr/>
          <a:lstStyle/>
          <a:p>
            <a:fld id="{3383F0E1-3A72-4400-931F-B60BC82B5877}" type="slidenum">
              <a:rPr lang="en-US" smtClean="0"/>
              <a:t>9</a:t>
            </a:fld>
            <a:endParaRPr lang="en-US"/>
          </a:p>
        </p:txBody>
      </p:sp>
    </p:spTree>
    <p:extLst>
      <p:ext uri="{BB962C8B-B14F-4D97-AF65-F5344CB8AC3E}">
        <p14:creationId xmlns:p14="http://schemas.microsoft.com/office/powerpoint/2010/main" val="17015596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3383F0E1-3A72-4400-931F-B60BC82B5877}" type="slidenum">
              <a:rPr lang="en-US" smtClean="0"/>
              <a:t>11</a:t>
            </a:fld>
            <a:endParaRPr lang="en-US"/>
          </a:p>
        </p:txBody>
      </p:sp>
    </p:spTree>
    <p:extLst>
      <p:ext uri="{BB962C8B-B14F-4D97-AF65-F5344CB8AC3E}">
        <p14:creationId xmlns:p14="http://schemas.microsoft.com/office/powerpoint/2010/main" val="34615120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551E73-D9C6-46A3-BE5E-88858DA17DC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1EB0083-34FC-49D5-B554-30128B88BDF1}"/>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2CB163-F67C-4C0A-8BEB-FD643F7F3967}"/>
              </a:ext>
            </a:extLst>
          </p:cNvPr>
          <p:cNvSpPr>
            <a:spLocks noGrp="1"/>
          </p:cNvSpPr>
          <p:nvPr>
            <p:ph type="dt" sz="half" idx="10"/>
          </p:nvPr>
        </p:nvSpPr>
        <p:spPr/>
        <p:txBody>
          <a:bodyPr/>
          <a:lstStyle/>
          <a:p>
            <a:fld id="{5AC600ED-402E-470D-8DD2-FF0302437FCB}" type="datetime1">
              <a:rPr lang="en-US" smtClean="0"/>
              <a:t>3/1/2022</a:t>
            </a:fld>
            <a:endParaRPr lang="en-US"/>
          </a:p>
        </p:txBody>
      </p:sp>
      <p:sp>
        <p:nvSpPr>
          <p:cNvPr id="5" name="Footer Placeholder 4">
            <a:extLst>
              <a:ext uri="{FF2B5EF4-FFF2-40B4-BE49-F238E27FC236}">
                <a16:creationId xmlns:a16="http://schemas.microsoft.com/office/drawing/2014/main" id="{C17AD41A-3C00-4D3A-9E9A-9BD910F38F9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267CF8B-6FA7-4974-86EB-8CC775A74BA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7422036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44D980-C122-4DDF-B920-E0838A870FF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8A2CF05A-52B9-468B-B5B2-2F7BAF2C1059}"/>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AAF87-FD47-496B-9CD4-25999BD241C3}"/>
              </a:ext>
            </a:extLst>
          </p:cNvPr>
          <p:cNvSpPr>
            <a:spLocks noGrp="1"/>
          </p:cNvSpPr>
          <p:nvPr>
            <p:ph type="dt" sz="half" idx="10"/>
          </p:nvPr>
        </p:nvSpPr>
        <p:spPr/>
        <p:txBody>
          <a:bodyPr/>
          <a:lstStyle/>
          <a:p>
            <a:fld id="{74B5FE1B-ADE8-4D44-8A2F-4505CFB40AA0}" type="datetime1">
              <a:rPr lang="en-US" smtClean="0"/>
              <a:t>3/1/2022</a:t>
            </a:fld>
            <a:endParaRPr lang="en-US"/>
          </a:p>
        </p:txBody>
      </p:sp>
      <p:sp>
        <p:nvSpPr>
          <p:cNvPr id="5" name="Footer Placeholder 4">
            <a:extLst>
              <a:ext uri="{FF2B5EF4-FFF2-40B4-BE49-F238E27FC236}">
                <a16:creationId xmlns:a16="http://schemas.microsoft.com/office/drawing/2014/main" id="{55C6223C-DC5E-413C-8BC7-D15172249D9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6CE4E70-5627-41D3-B27D-32D1BB55EC9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2961663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868F91BC-2D3E-4DB5-8D4D-5F0FE6682E2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643C4905-21BE-43D2-AEF9-FAB92BF6235A}"/>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DC77369-34BA-40F1-9E2C-B7F7ACCE557F}"/>
              </a:ext>
            </a:extLst>
          </p:cNvPr>
          <p:cNvSpPr>
            <a:spLocks noGrp="1"/>
          </p:cNvSpPr>
          <p:nvPr>
            <p:ph type="dt" sz="half" idx="10"/>
          </p:nvPr>
        </p:nvSpPr>
        <p:spPr/>
        <p:txBody>
          <a:bodyPr/>
          <a:lstStyle/>
          <a:p>
            <a:fld id="{1537C85D-B6C6-4F53-B913-4233CD5F3E01}" type="datetime1">
              <a:rPr lang="en-US" smtClean="0"/>
              <a:t>3/1/2022</a:t>
            </a:fld>
            <a:endParaRPr lang="en-US"/>
          </a:p>
        </p:txBody>
      </p:sp>
      <p:sp>
        <p:nvSpPr>
          <p:cNvPr id="5" name="Footer Placeholder 4">
            <a:extLst>
              <a:ext uri="{FF2B5EF4-FFF2-40B4-BE49-F238E27FC236}">
                <a16:creationId xmlns:a16="http://schemas.microsoft.com/office/drawing/2014/main" id="{AC55BBAC-84FF-435F-9ACF-A7CE82AA3D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7F02D68-CA7F-4D12-A7C3-DE1BD542E3D3}"/>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5319806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5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Autofit/>
          </a:bodyPr>
          <a:lstStyle>
            <a:lvl1pPr marL="457189" lvl="0" indent="-342891">
              <a:spcBef>
                <a:spcPts val="0"/>
              </a:spcBef>
              <a:spcAft>
                <a:spcPts val="0"/>
              </a:spcAft>
              <a:buSzPts val="1800"/>
              <a:buChar char="●"/>
              <a:defRPr/>
            </a:lvl1pPr>
            <a:lvl2pPr marL="914377" lvl="1" indent="-317492">
              <a:spcBef>
                <a:spcPts val="1600"/>
              </a:spcBef>
              <a:spcAft>
                <a:spcPts val="0"/>
              </a:spcAft>
              <a:buSzPts val="1400"/>
              <a:buChar char="○"/>
              <a:defRPr/>
            </a:lvl2pPr>
            <a:lvl3pPr marL="1371566" lvl="2" indent="-317492">
              <a:spcBef>
                <a:spcPts val="1600"/>
              </a:spcBef>
              <a:spcAft>
                <a:spcPts val="0"/>
              </a:spcAft>
              <a:buSzPts val="1400"/>
              <a:buChar char="■"/>
              <a:defRPr/>
            </a:lvl3pPr>
            <a:lvl4pPr marL="1828754" lvl="3" indent="-317492">
              <a:spcBef>
                <a:spcPts val="1600"/>
              </a:spcBef>
              <a:spcAft>
                <a:spcPts val="0"/>
              </a:spcAft>
              <a:buSzPts val="1400"/>
              <a:buChar char="●"/>
              <a:defRPr/>
            </a:lvl4pPr>
            <a:lvl5pPr marL="2285943" lvl="4" indent="-317492">
              <a:spcBef>
                <a:spcPts val="1600"/>
              </a:spcBef>
              <a:spcAft>
                <a:spcPts val="0"/>
              </a:spcAft>
              <a:buSzPts val="1400"/>
              <a:buChar char="○"/>
              <a:defRPr/>
            </a:lvl5pPr>
            <a:lvl6pPr marL="2743131" lvl="5" indent="-317492">
              <a:spcBef>
                <a:spcPts val="1600"/>
              </a:spcBef>
              <a:spcAft>
                <a:spcPts val="0"/>
              </a:spcAft>
              <a:buSzPts val="1400"/>
              <a:buChar char="■"/>
              <a:defRPr/>
            </a:lvl6pPr>
            <a:lvl7pPr marL="3200320" lvl="6" indent="-317492">
              <a:spcBef>
                <a:spcPts val="1600"/>
              </a:spcBef>
              <a:spcAft>
                <a:spcPts val="0"/>
              </a:spcAft>
              <a:buSzPts val="1400"/>
              <a:buChar char="●"/>
              <a:defRPr/>
            </a:lvl7pPr>
            <a:lvl8pPr marL="3657509" lvl="7" indent="-317492">
              <a:spcBef>
                <a:spcPts val="1600"/>
              </a:spcBef>
              <a:spcAft>
                <a:spcPts val="0"/>
              </a:spcAft>
              <a:buSzPts val="1400"/>
              <a:buChar char="○"/>
              <a:defRPr/>
            </a:lvl8pPr>
            <a:lvl9pPr marL="4114697" lvl="8" indent="-317492">
              <a:spcBef>
                <a:spcPts val="1600"/>
              </a:spcBef>
              <a:spcAft>
                <a:spcPts val="1600"/>
              </a:spcAft>
              <a:buSzPts val="1400"/>
              <a:buChar char="■"/>
              <a:defRPr/>
            </a:lvl9pPr>
          </a:lstStyle>
          <a:p>
            <a:endParaRPr/>
          </a:p>
        </p:txBody>
      </p:sp>
      <p:sp>
        <p:nvSpPr>
          <p:cNvPr id="19" name="Google Shape;19;p4"/>
          <p:cNvSpPr txBox="1">
            <a:spLocks noGrp="1"/>
          </p:cNvSpPr>
          <p:nvPr>
            <p:ph type="sldNum" idx="12"/>
          </p:nvPr>
        </p:nvSpPr>
        <p:spPr>
          <a:xfrm>
            <a:off x="11296611" y="6217623"/>
            <a:ext cx="731600" cy="5247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extLst>
      <p:ext uri="{BB962C8B-B14F-4D97-AF65-F5344CB8AC3E}">
        <p14:creationId xmlns:p14="http://schemas.microsoft.com/office/powerpoint/2010/main" val="27485436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4148B0-1D5C-45A7-A30F-CF4E8EB9C6E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9185633-8C66-4A3E-BDB5-7471909C55E0}"/>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1E46A365-49F6-4A39-9D21-433CA3020EB1}"/>
              </a:ext>
            </a:extLst>
          </p:cNvPr>
          <p:cNvSpPr>
            <a:spLocks noGrp="1"/>
          </p:cNvSpPr>
          <p:nvPr>
            <p:ph type="dt" sz="half" idx="10"/>
          </p:nvPr>
        </p:nvSpPr>
        <p:spPr/>
        <p:txBody>
          <a:bodyPr/>
          <a:lstStyle/>
          <a:p>
            <a:fld id="{29C3AC31-7261-4CA5-BDDD-6855FE76F153}" type="datetime1">
              <a:rPr lang="en-US" smtClean="0"/>
              <a:t>3/1/2022</a:t>
            </a:fld>
            <a:endParaRPr lang="en-US"/>
          </a:p>
        </p:txBody>
      </p:sp>
      <p:sp>
        <p:nvSpPr>
          <p:cNvPr id="5" name="Footer Placeholder 4">
            <a:extLst>
              <a:ext uri="{FF2B5EF4-FFF2-40B4-BE49-F238E27FC236}">
                <a16:creationId xmlns:a16="http://schemas.microsoft.com/office/drawing/2014/main" id="{DAAEF77A-CBD1-4D99-BD41-7CE313B8453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57AA61D-F46D-4DFB-B3AD-A771013D0D6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92870537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F962CE-561A-4980-8FD2-CBA5B82601BD}"/>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C40CFBBD-3487-46A5-BF54-6D5618EE9DC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A2DFE0C8-2CEB-4E4D-899E-3FCEB15A0B2E}"/>
              </a:ext>
            </a:extLst>
          </p:cNvPr>
          <p:cNvSpPr>
            <a:spLocks noGrp="1"/>
          </p:cNvSpPr>
          <p:nvPr>
            <p:ph type="dt" sz="half" idx="10"/>
          </p:nvPr>
        </p:nvSpPr>
        <p:spPr/>
        <p:txBody>
          <a:bodyPr/>
          <a:lstStyle/>
          <a:p>
            <a:fld id="{460CA530-D5EE-42EE-B0AC-5354D8DAE7D1}" type="datetime1">
              <a:rPr lang="en-US" smtClean="0"/>
              <a:t>3/1/2022</a:t>
            </a:fld>
            <a:endParaRPr lang="en-US"/>
          </a:p>
        </p:txBody>
      </p:sp>
      <p:sp>
        <p:nvSpPr>
          <p:cNvPr id="5" name="Footer Placeholder 4">
            <a:extLst>
              <a:ext uri="{FF2B5EF4-FFF2-40B4-BE49-F238E27FC236}">
                <a16:creationId xmlns:a16="http://schemas.microsoft.com/office/drawing/2014/main" id="{7F3CE293-223F-4DA7-8FED-D8F98BED99A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250EE43-37B1-4BB0-9F16-6E3EC26AE112}"/>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42006405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5E193A4-6FB7-41E4-B5F1-78435974345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EA9B3E8-A051-4F89-BE95-0E96E2A0AE5E}"/>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916CA062-4719-49C2-919B-A45C6831BB82}"/>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F535747-3F41-49AD-A58E-D401010E1EC7}"/>
              </a:ext>
            </a:extLst>
          </p:cNvPr>
          <p:cNvSpPr>
            <a:spLocks noGrp="1"/>
          </p:cNvSpPr>
          <p:nvPr>
            <p:ph type="dt" sz="half" idx="10"/>
          </p:nvPr>
        </p:nvSpPr>
        <p:spPr/>
        <p:txBody>
          <a:bodyPr/>
          <a:lstStyle/>
          <a:p>
            <a:fld id="{65F32EDC-CB78-481D-A1BB-7281F928773E}" type="datetime1">
              <a:rPr lang="en-US" smtClean="0"/>
              <a:t>3/1/2022</a:t>
            </a:fld>
            <a:endParaRPr lang="en-US"/>
          </a:p>
        </p:txBody>
      </p:sp>
      <p:sp>
        <p:nvSpPr>
          <p:cNvPr id="6" name="Footer Placeholder 5">
            <a:extLst>
              <a:ext uri="{FF2B5EF4-FFF2-40B4-BE49-F238E27FC236}">
                <a16:creationId xmlns:a16="http://schemas.microsoft.com/office/drawing/2014/main" id="{61548932-39E4-4112-83BE-B80B9DFB756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5BF347-E991-445C-B7A1-389114914DF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4682950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A2167C-53B9-4A29-8F59-E5AD72C15F3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059D556-18F1-4847-8DAC-8A2D389B2477}"/>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7F5D19F5-15A7-4B5A-8A64-8352688A6D5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1D8C039-E12C-42F2-8E4E-E923C202EF1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5F37BF54-1EA1-4502-8C60-9144610B153F}"/>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10790608-8DF3-4924-A383-4E8C12A3B751}"/>
              </a:ext>
            </a:extLst>
          </p:cNvPr>
          <p:cNvSpPr>
            <a:spLocks noGrp="1"/>
          </p:cNvSpPr>
          <p:nvPr>
            <p:ph type="dt" sz="half" idx="10"/>
          </p:nvPr>
        </p:nvSpPr>
        <p:spPr/>
        <p:txBody>
          <a:bodyPr/>
          <a:lstStyle/>
          <a:p>
            <a:fld id="{F4C3A810-FE6D-4E80-94F2-5C850888E94F}" type="datetime1">
              <a:rPr lang="en-US" smtClean="0"/>
              <a:t>3/1/2022</a:t>
            </a:fld>
            <a:endParaRPr lang="en-US"/>
          </a:p>
        </p:txBody>
      </p:sp>
      <p:sp>
        <p:nvSpPr>
          <p:cNvPr id="8" name="Footer Placeholder 7">
            <a:extLst>
              <a:ext uri="{FF2B5EF4-FFF2-40B4-BE49-F238E27FC236}">
                <a16:creationId xmlns:a16="http://schemas.microsoft.com/office/drawing/2014/main" id="{84C43FCB-7B39-466A-AAAF-3089B76DBA04}"/>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4D64EF1-3A4F-4C74-9E9F-22B49067534F}"/>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60391348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0DB0E56-C99B-4F07-8D41-B17FCD1626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F30568EC-3E3D-470E-BEF0-804F22B81914}"/>
              </a:ext>
            </a:extLst>
          </p:cNvPr>
          <p:cNvSpPr>
            <a:spLocks noGrp="1"/>
          </p:cNvSpPr>
          <p:nvPr>
            <p:ph type="dt" sz="half" idx="10"/>
          </p:nvPr>
        </p:nvSpPr>
        <p:spPr/>
        <p:txBody>
          <a:bodyPr/>
          <a:lstStyle/>
          <a:p>
            <a:fld id="{CF7BEF0B-955B-48AC-BBCB-CEE95EECB96C}" type="datetime1">
              <a:rPr lang="en-US" smtClean="0"/>
              <a:t>3/1/2022</a:t>
            </a:fld>
            <a:endParaRPr lang="en-US"/>
          </a:p>
        </p:txBody>
      </p:sp>
      <p:sp>
        <p:nvSpPr>
          <p:cNvPr id="4" name="Footer Placeholder 3">
            <a:extLst>
              <a:ext uri="{FF2B5EF4-FFF2-40B4-BE49-F238E27FC236}">
                <a16:creationId xmlns:a16="http://schemas.microsoft.com/office/drawing/2014/main" id="{70F64D25-592B-4CF7-A400-6877255986B1}"/>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B0451F3-4780-4B26-B4F8-86120C5F8BF0}"/>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84334629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9DE18F43-51C2-40D4-BA59-7405942344DB}"/>
              </a:ext>
            </a:extLst>
          </p:cNvPr>
          <p:cNvSpPr>
            <a:spLocks noGrp="1"/>
          </p:cNvSpPr>
          <p:nvPr>
            <p:ph type="dt" sz="half" idx="10"/>
          </p:nvPr>
        </p:nvSpPr>
        <p:spPr/>
        <p:txBody>
          <a:bodyPr/>
          <a:lstStyle/>
          <a:p>
            <a:fld id="{34809209-684E-47EF-ACC3-FA008DBA7BB2}" type="datetime1">
              <a:rPr lang="en-US" smtClean="0"/>
              <a:t>3/1/2022</a:t>
            </a:fld>
            <a:endParaRPr lang="en-US"/>
          </a:p>
        </p:txBody>
      </p:sp>
      <p:sp>
        <p:nvSpPr>
          <p:cNvPr id="3" name="Footer Placeholder 2">
            <a:extLst>
              <a:ext uri="{FF2B5EF4-FFF2-40B4-BE49-F238E27FC236}">
                <a16:creationId xmlns:a16="http://schemas.microsoft.com/office/drawing/2014/main" id="{B9280ED8-5368-480B-963E-3624A88A121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2164E60-4C78-43EB-B95B-7A7A9DA5CE25}"/>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317291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C5D4875-0E59-4908-AD8A-DA696E2E92EC}"/>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07AB98D-7357-4FC5-BB70-8E552FF3308A}"/>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9343807E-71FC-40A1-A522-51F17F0D979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A24DE93-2E26-4AC0-A9BD-C311B129DA33}"/>
              </a:ext>
            </a:extLst>
          </p:cNvPr>
          <p:cNvSpPr>
            <a:spLocks noGrp="1"/>
          </p:cNvSpPr>
          <p:nvPr>
            <p:ph type="dt" sz="half" idx="10"/>
          </p:nvPr>
        </p:nvSpPr>
        <p:spPr/>
        <p:txBody>
          <a:bodyPr/>
          <a:lstStyle/>
          <a:p>
            <a:fld id="{8F4B1683-8F4B-4224-83D3-087AEAB3D3E1}" type="datetime1">
              <a:rPr lang="en-US" smtClean="0"/>
              <a:t>3/1/2022</a:t>
            </a:fld>
            <a:endParaRPr lang="en-US"/>
          </a:p>
        </p:txBody>
      </p:sp>
      <p:sp>
        <p:nvSpPr>
          <p:cNvPr id="6" name="Footer Placeholder 5">
            <a:extLst>
              <a:ext uri="{FF2B5EF4-FFF2-40B4-BE49-F238E27FC236}">
                <a16:creationId xmlns:a16="http://schemas.microsoft.com/office/drawing/2014/main" id="{90F0DCE3-C24E-4FEF-9F69-F0CF6803F5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E4ED19A-0B73-4336-8CB6-86B30792E097}"/>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29244007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A2F9FA-F063-4815-BDF7-0F2AF15DC57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32AD644-F611-4B03-90DD-3A06E892CC9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D9A1519-9153-4EFA-8C7B-0C34808B97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C4B31C6B-2E63-40C6-85AC-91508C039B35}"/>
              </a:ext>
            </a:extLst>
          </p:cNvPr>
          <p:cNvSpPr>
            <a:spLocks noGrp="1"/>
          </p:cNvSpPr>
          <p:nvPr>
            <p:ph type="dt" sz="half" idx="10"/>
          </p:nvPr>
        </p:nvSpPr>
        <p:spPr/>
        <p:txBody>
          <a:bodyPr/>
          <a:lstStyle/>
          <a:p>
            <a:fld id="{EB9D223A-F041-4E6F-891E-9552D6A25E0E}" type="datetime1">
              <a:rPr lang="en-US" smtClean="0"/>
              <a:t>3/1/2022</a:t>
            </a:fld>
            <a:endParaRPr lang="en-US"/>
          </a:p>
        </p:txBody>
      </p:sp>
      <p:sp>
        <p:nvSpPr>
          <p:cNvPr id="6" name="Footer Placeholder 5">
            <a:extLst>
              <a:ext uri="{FF2B5EF4-FFF2-40B4-BE49-F238E27FC236}">
                <a16:creationId xmlns:a16="http://schemas.microsoft.com/office/drawing/2014/main" id="{DDEA17AC-FCDF-4F17-A9CD-189544CBF857}"/>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57E85B3C-D168-4E85-A2FA-AED8BF4621FA}"/>
              </a:ext>
            </a:extLst>
          </p:cNvPr>
          <p:cNvSpPr>
            <a:spLocks noGrp="1"/>
          </p:cNvSpPr>
          <p:nvPr>
            <p:ph type="sldNum" sz="quarter" idx="12"/>
          </p:nvPr>
        </p:nvSpPr>
        <p:spPr/>
        <p:txBody>
          <a:bodyPr/>
          <a:lstStyle/>
          <a:p>
            <a:fld id="{73431E9C-6E44-480D-9D0B-0C7FADD89102}" type="slidenum">
              <a:rPr lang="en-US" smtClean="0"/>
              <a:t>‹#›</a:t>
            </a:fld>
            <a:endParaRPr lang="en-US"/>
          </a:p>
        </p:txBody>
      </p:sp>
    </p:spTree>
    <p:extLst>
      <p:ext uri="{BB962C8B-B14F-4D97-AF65-F5344CB8AC3E}">
        <p14:creationId xmlns:p14="http://schemas.microsoft.com/office/powerpoint/2010/main" val="170326057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5823090-90BE-4B7F-9281-E270C4B3C0F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B28B15E-664D-4F9B-9AD1-3352D6A1F0CF}"/>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0D2B0EA-E2EA-4911-9B77-C50C1D78231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6BA9853-11AC-480B-9BD8-D1011906C6D7}" type="datetime1">
              <a:rPr lang="en-US" smtClean="0"/>
              <a:t>3/1/2022</a:t>
            </a:fld>
            <a:endParaRPr lang="en-US"/>
          </a:p>
        </p:txBody>
      </p:sp>
      <p:sp>
        <p:nvSpPr>
          <p:cNvPr id="5" name="Footer Placeholder 4">
            <a:extLst>
              <a:ext uri="{FF2B5EF4-FFF2-40B4-BE49-F238E27FC236}">
                <a16:creationId xmlns:a16="http://schemas.microsoft.com/office/drawing/2014/main" id="{9055481E-EFE3-4023-A5D1-FFD41C88B0B8}"/>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3957D030-7755-4DC9-B0B9-98FD25A8AB8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73431E9C-6E44-480D-9D0B-0C7FADD89102}" type="slidenum">
              <a:rPr lang="en-US" smtClean="0"/>
              <a:t>‹#›</a:t>
            </a:fld>
            <a:endParaRPr lang="en-US"/>
          </a:p>
        </p:txBody>
      </p:sp>
    </p:spTree>
    <p:extLst>
      <p:ext uri="{BB962C8B-B14F-4D97-AF65-F5344CB8AC3E}">
        <p14:creationId xmlns:p14="http://schemas.microsoft.com/office/powerpoint/2010/main" val="3947727794"/>
      </p:ext>
    </p:extLst>
  </p:cSld>
  <p:clrMap bg1="lt1" tx1="dk1" bg2="lt2" tx2="dk2" accent1="accent1" accent2="accent2" accent3="accent3" accent4="accent4" accent5="accent5" accent6="accent6" hlink="hlink" folHlink="folHlink"/>
  <p:sldLayoutIdLst>
    <p:sldLayoutId id="2147483834" r:id="rId1"/>
    <p:sldLayoutId id="2147483835" r:id="rId2"/>
    <p:sldLayoutId id="2147483836" r:id="rId3"/>
    <p:sldLayoutId id="2147483837" r:id="rId4"/>
    <p:sldLayoutId id="2147483838" r:id="rId5"/>
    <p:sldLayoutId id="2147483839" r:id="rId6"/>
    <p:sldLayoutId id="2147483840" r:id="rId7"/>
    <p:sldLayoutId id="2147483841" r:id="rId8"/>
    <p:sldLayoutId id="2147483842" r:id="rId9"/>
    <p:sldLayoutId id="2147483843" r:id="rId10"/>
    <p:sldLayoutId id="2147483844" r:id="rId11"/>
    <p:sldLayoutId id="2147483845" r:id="rId12"/>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image" Target="../media/image27.png"/><Relationship Id="rId7" Type="http://schemas.openxmlformats.org/officeDocument/2006/relationships/image" Target="../media/image31.png"/><Relationship Id="rId2" Type="http://schemas.openxmlformats.org/officeDocument/2006/relationships/image" Target="../media/image26.png"/><Relationship Id="rId1" Type="http://schemas.openxmlformats.org/officeDocument/2006/relationships/slideLayout" Target="../slideLayouts/slideLayout1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9.xml"/><Relationship Id="rId1" Type="http://schemas.openxmlformats.org/officeDocument/2006/relationships/slideLayout" Target="../slideLayouts/slideLayout12.xml"/><Relationship Id="rId4" Type="http://schemas.openxmlformats.org/officeDocument/2006/relationships/image" Target="../media/image34.png"/></Relationships>
</file>

<file path=ppt/slides/_rels/slide1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2.xml"/><Relationship Id="rId1" Type="http://schemas.openxmlformats.org/officeDocument/2006/relationships/slideLayout" Target="../slideLayouts/slideLayout12.xml"/><Relationship Id="rId6" Type="http://schemas.openxmlformats.org/officeDocument/2006/relationships/image" Target="../media/image17.png"/><Relationship Id="rId5" Type="http://schemas.openxmlformats.org/officeDocument/2006/relationships/image" Target="../media/image39.jpeg"/><Relationship Id="rId4" Type="http://schemas.openxmlformats.org/officeDocument/2006/relationships/image" Target="../media/image38.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12.xml"/><Relationship Id="rId6" Type="http://schemas.openxmlformats.org/officeDocument/2006/relationships/image" Target="../media/image19.png"/><Relationship Id="rId5" Type="http://schemas.openxmlformats.org/officeDocument/2006/relationships/image" Target="../media/image14.gif"/><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4.xml"/><Relationship Id="rId1" Type="http://schemas.openxmlformats.org/officeDocument/2006/relationships/slideLayout" Target="../slideLayouts/slideLayout12.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6.png"/><Relationship Id="rId2" Type="http://schemas.openxmlformats.org/officeDocument/2006/relationships/notesSlide" Target="../notesSlides/notesSlide1.xml"/><Relationship Id="rId1" Type="http://schemas.openxmlformats.org/officeDocument/2006/relationships/slideLayout" Target="../slideLayouts/slideLayout12.xml"/><Relationship Id="rId6" Type="http://schemas.openxmlformats.org/officeDocument/2006/relationships/image" Target="../media/image5.jpg"/><Relationship Id="rId5" Type="http://schemas.openxmlformats.org/officeDocument/2006/relationships/image" Target="../media/image4.jpg"/><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8.jpg"/></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10.png"/></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gif"/><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8.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12.xml"/><Relationship Id="rId4" Type="http://schemas.openxmlformats.org/officeDocument/2006/relationships/image" Target="../media/image22.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8.xml"/><Relationship Id="rId1" Type="http://schemas.openxmlformats.org/officeDocument/2006/relationships/slideLayout" Target="../slideLayouts/slideLayout12.xml"/><Relationship Id="rId6" Type="http://schemas.openxmlformats.org/officeDocument/2006/relationships/image" Target="../media/image10.png"/><Relationship Id="rId5" Type="http://schemas.openxmlformats.org/officeDocument/2006/relationships/image" Target="../media/image25.png"/><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71E43B-AD14-48B9-850E-6D967475363B}"/>
              </a:ext>
            </a:extLst>
          </p:cNvPr>
          <p:cNvSpPr>
            <a:spLocks noGrp="1"/>
          </p:cNvSpPr>
          <p:nvPr>
            <p:ph type="ctrTitle"/>
          </p:nvPr>
        </p:nvSpPr>
        <p:spPr>
          <a:xfrm>
            <a:off x="561110" y="1241266"/>
            <a:ext cx="4089633" cy="3153753"/>
          </a:xfrm>
        </p:spPr>
        <p:txBody>
          <a:bodyPr>
            <a:normAutofit/>
          </a:bodyPr>
          <a:lstStyle/>
          <a:p>
            <a:pPr>
              <a:lnSpc>
                <a:spcPct val="90000"/>
              </a:lnSpc>
            </a:pPr>
            <a:r>
              <a:rPr lang="en-US" sz="3400" dirty="0">
                <a:solidFill>
                  <a:schemeClr val="tx2"/>
                </a:solidFill>
              </a:rPr>
              <a:t>An Automated Method For Classifying Viral Capsid Geometry</a:t>
            </a:r>
          </a:p>
        </p:txBody>
      </p:sp>
      <p:sp>
        <p:nvSpPr>
          <p:cNvPr id="3" name="Subtitle 2">
            <a:extLst>
              <a:ext uri="{FF2B5EF4-FFF2-40B4-BE49-F238E27FC236}">
                <a16:creationId xmlns:a16="http://schemas.microsoft.com/office/drawing/2014/main" id="{9DFC43C9-6E7C-4B3F-97EF-FB85B4E8FE8E}"/>
              </a:ext>
            </a:extLst>
          </p:cNvPr>
          <p:cNvSpPr>
            <a:spLocks noGrp="1"/>
          </p:cNvSpPr>
          <p:nvPr>
            <p:ph type="subTitle" idx="1"/>
          </p:nvPr>
        </p:nvSpPr>
        <p:spPr>
          <a:xfrm>
            <a:off x="561110" y="4591665"/>
            <a:ext cx="4089633" cy="1622322"/>
          </a:xfrm>
        </p:spPr>
        <p:txBody>
          <a:bodyPr>
            <a:normAutofit/>
          </a:bodyPr>
          <a:lstStyle/>
          <a:p>
            <a:endParaRPr lang="en-US">
              <a:solidFill>
                <a:schemeClr val="accent1"/>
              </a:solidFill>
            </a:endParaRPr>
          </a:p>
        </p:txBody>
      </p:sp>
      <p:sp>
        <p:nvSpPr>
          <p:cNvPr id="5" name="Slide Number Placeholder 4">
            <a:extLst>
              <a:ext uri="{FF2B5EF4-FFF2-40B4-BE49-F238E27FC236}">
                <a16:creationId xmlns:a16="http://schemas.microsoft.com/office/drawing/2014/main" id="{238E3FD9-C5D1-4960-88BB-4C856A7A5BB1}"/>
              </a:ext>
            </a:extLst>
          </p:cNvPr>
          <p:cNvSpPr>
            <a:spLocks noGrp="1"/>
          </p:cNvSpPr>
          <p:nvPr>
            <p:ph type="sldNum" sz="quarter" idx="12"/>
          </p:nvPr>
        </p:nvSpPr>
        <p:spPr/>
        <p:txBody>
          <a:bodyPr>
            <a:normAutofit/>
          </a:bodyPr>
          <a:lstStyle/>
          <a:p>
            <a:fld id="{73431E9C-6E44-480D-9D0B-0C7FADD89102}" type="slidenum">
              <a:rPr lang="en-US" smtClean="0"/>
              <a:t>1</a:t>
            </a:fld>
            <a:endParaRPr lang="en-US"/>
          </a:p>
        </p:txBody>
      </p:sp>
      <p:pic>
        <p:nvPicPr>
          <p:cNvPr id="4" name="Picture 3">
            <a:extLst>
              <a:ext uri="{FF2B5EF4-FFF2-40B4-BE49-F238E27FC236}">
                <a16:creationId xmlns:a16="http://schemas.microsoft.com/office/drawing/2014/main" id="{058D690D-4482-4956-993B-B76277761782}"/>
              </a:ext>
            </a:extLst>
          </p:cNvPr>
          <p:cNvPicPr>
            <a:picLocks noChangeAspect="1"/>
          </p:cNvPicPr>
          <p:nvPr/>
        </p:nvPicPr>
        <p:blipFill rotWithShape="1">
          <a:blip r:embed="rId2"/>
          <a:srcRect t="996" r="1" b="517"/>
          <a:stretch/>
        </p:blipFill>
        <p:spPr>
          <a:xfrm>
            <a:off x="5120117" y="461681"/>
            <a:ext cx="6585549" cy="5934638"/>
          </a:xfrm>
          <a:custGeom>
            <a:avLst/>
            <a:gdLst/>
            <a:ahLst/>
            <a:cxnLst/>
            <a:rect l="l" t="t" r="r" b="b"/>
            <a:pathLst>
              <a:path w="6585549" h="5934638">
                <a:moveTo>
                  <a:pt x="225406" y="0"/>
                </a:moveTo>
                <a:lnTo>
                  <a:pt x="6585549" y="0"/>
                </a:lnTo>
                <a:lnTo>
                  <a:pt x="6585549" y="5934638"/>
                </a:lnTo>
                <a:lnTo>
                  <a:pt x="226600" y="5934638"/>
                </a:lnTo>
                <a:lnTo>
                  <a:pt x="214529" y="5856373"/>
                </a:lnTo>
                <a:lnTo>
                  <a:pt x="203238" y="5780097"/>
                </a:lnTo>
                <a:lnTo>
                  <a:pt x="191320" y="5689292"/>
                </a:lnTo>
                <a:lnTo>
                  <a:pt x="177049" y="5581536"/>
                </a:lnTo>
                <a:lnTo>
                  <a:pt x="161995" y="5462279"/>
                </a:lnTo>
                <a:lnTo>
                  <a:pt x="146156" y="5327888"/>
                </a:lnTo>
                <a:lnTo>
                  <a:pt x="129376" y="5181389"/>
                </a:lnTo>
                <a:lnTo>
                  <a:pt x="112596" y="5022177"/>
                </a:lnTo>
                <a:lnTo>
                  <a:pt x="95503" y="4852675"/>
                </a:lnTo>
                <a:lnTo>
                  <a:pt x="79664" y="4669854"/>
                </a:lnTo>
                <a:lnTo>
                  <a:pt x="64453" y="4478558"/>
                </a:lnTo>
                <a:lnTo>
                  <a:pt x="50652" y="4276365"/>
                </a:lnTo>
                <a:lnTo>
                  <a:pt x="37480" y="4065697"/>
                </a:lnTo>
                <a:lnTo>
                  <a:pt x="25091" y="3845949"/>
                </a:lnTo>
                <a:lnTo>
                  <a:pt x="20700" y="3733351"/>
                </a:lnTo>
                <a:lnTo>
                  <a:pt x="15838" y="3618331"/>
                </a:lnTo>
                <a:lnTo>
                  <a:pt x="11291" y="3501495"/>
                </a:lnTo>
                <a:lnTo>
                  <a:pt x="8311" y="3384054"/>
                </a:lnTo>
                <a:lnTo>
                  <a:pt x="5645" y="3264191"/>
                </a:lnTo>
                <a:lnTo>
                  <a:pt x="2822" y="3143118"/>
                </a:lnTo>
                <a:lnTo>
                  <a:pt x="941" y="3019623"/>
                </a:lnTo>
                <a:lnTo>
                  <a:pt x="941" y="2894918"/>
                </a:lnTo>
                <a:lnTo>
                  <a:pt x="0" y="2769001"/>
                </a:lnTo>
                <a:lnTo>
                  <a:pt x="941" y="2641874"/>
                </a:lnTo>
                <a:lnTo>
                  <a:pt x="2822" y="2512931"/>
                </a:lnTo>
                <a:lnTo>
                  <a:pt x="4547" y="2383988"/>
                </a:lnTo>
                <a:lnTo>
                  <a:pt x="8311" y="2253229"/>
                </a:lnTo>
                <a:lnTo>
                  <a:pt x="12232" y="2121259"/>
                </a:lnTo>
                <a:lnTo>
                  <a:pt x="16779" y="1989289"/>
                </a:lnTo>
                <a:lnTo>
                  <a:pt x="23209" y="1856108"/>
                </a:lnTo>
                <a:lnTo>
                  <a:pt x="30893" y="1721716"/>
                </a:lnTo>
                <a:lnTo>
                  <a:pt x="38264" y="1586720"/>
                </a:lnTo>
                <a:lnTo>
                  <a:pt x="47673" y="1451723"/>
                </a:lnTo>
                <a:lnTo>
                  <a:pt x="58964" y="1314910"/>
                </a:lnTo>
                <a:lnTo>
                  <a:pt x="70255" y="1179913"/>
                </a:lnTo>
                <a:lnTo>
                  <a:pt x="83271" y="1042495"/>
                </a:lnTo>
                <a:lnTo>
                  <a:pt x="97542" y="904471"/>
                </a:lnTo>
                <a:lnTo>
                  <a:pt x="112596" y="768263"/>
                </a:lnTo>
                <a:lnTo>
                  <a:pt x="130160" y="630240"/>
                </a:lnTo>
                <a:lnTo>
                  <a:pt x="148978" y="492821"/>
                </a:lnTo>
                <a:lnTo>
                  <a:pt x="167640" y="354798"/>
                </a:lnTo>
                <a:lnTo>
                  <a:pt x="189438" y="217380"/>
                </a:lnTo>
                <a:lnTo>
                  <a:pt x="211706" y="80567"/>
                </a:lnTo>
                <a:close/>
              </a:path>
            </a:pathLst>
          </a:custGeom>
        </p:spPr>
      </p:pic>
    </p:spTree>
    <p:extLst>
      <p:ext uri="{BB962C8B-B14F-4D97-AF65-F5344CB8AC3E}">
        <p14:creationId xmlns:p14="http://schemas.microsoft.com/office/powerpoint/2010/main" val="317795382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D032297-F7A7-4276-84E8-D01B2E86C212}"/>
              </a:ext>
            </a:extLst>
          </p:cNvPr>
          <p:cNvSpPr>
            <a:spLocks noGrp="1"/>
          </p:cNvSpPr>
          <p:nvPr>
            <p:ph type="title"/>
          </p:nvPr>
        </p:nvSpPr>
        <p:spPr/>
        <p:txBody>
          <a:bodyPr/>
          <a:lstStyle/>
          <a:p>
            <a:r>
              <a:rPr lang="en-US" dirty="0"/>
              <a:t>Results - Hexagonal</a:t>
            </a:r>
          </a:p>
        </p:txBody>
      </p:sp>
      <p:sp>
        <p:nvSpPr>
          <p:cNvPr id="4" name="Slide Number Placeholder 3">
            <a:extLst>
              <a:ext uri="{FF2B5EF4-FFF2-40B4-BE49-F238E27FC236}">
                <a16:creationId xmlns:a16="http://schemas.microsoft.com/office/drawing/2014/main" id="{A7E29403-5584-44BA-BF81-C6F6643EE627}"/>
              </a:ext>
            </a:extLst>
          </p:cNvPr>
          <p:cNvSpPr>
            <a:spLocks noGrp="1"/>
          </p:cNvSpPr>
          <p:nvPr>
            <p:ph type="sldNum" idx="12"/>
          </p:nvPr>
        </p:nvSpPr>
        <p:spPr/>
        <p:txBody>
          <a:bodyPr/>
          <a:lstStyle/>
          <a:p>
            <a:fld id="{00000000-1234-1234-1234-123412341234}" type="slidenum">
              <a:rPr lang="en" smtClean="0"/>
              <a:pPr/>
              <a:t>10</a:t>
            </a:fld>
            <a:endParaRPr lang="en"/>
          </a:p>
        </p:txBody>
      </p:sp>
      <p:pic>
        <p:nvPicPr>
          <p:cNvPr id="5" name="Picture 4">
            <a:extLst>
              <a:ext uri="{FF2B5EF4-FFF2-40B4-BE49-F238E27FC236}">
                <a16:creationId xmlns:a16="http://schemas.microsoft.com/office/drawing/2014/main" id="{A68FB35F-A4D2-4200-99F3-965C15C20DD8}"/>
              </a:ext>
            </a:extLst>
          </p:cNvPr>
          <p:cNvPicPr>
            <a:picLocks noChangeAspect="1"/>
          </p:cNvPicPr>
          <p:nvPr/>
        </p:nvPicPr>
        <p:blipFill>
          <a:blip r:embed="rId2"/>
          <a:stretch>
            <a:fillRect/>
          </a:stretch>
        </p:blipFill>
        <p:spPr>
          <a:xfrm>
            <a:off x="86571" y="3220615"/>
            <a:ext cx="2123288" cy="2047688"/>
          </a:xfrm>
          <a:prstGeom prst="rect">
            <a:avLst/>
          </a:prstGeom>
        </p:spPr>
      </p:pic>
      <p:pic>
        <p:nvPicPr>
          <p:cNvPr id="6" name="Picture 5">
            <a:extLst>
              <a:ext uri="{FF2B5EF4-FFF2-40B4-BE49-F238E27FC236}">
                <a16:creationId xmlns:a16="http://schemas.microsoft.com/office/drawing/2014/main" id="{BED08231-6308-4B0C-B2E6-E74253D2C00E}"/>
              </a:ext>
            </a:extLst>
          </p:cNvPr>
          <p:cNvPicPr>
            <a:picLocks noChangeAspect="1"/>
          </p:cNvPicPr>
          <p:nvPr/>
        </p:nvPicPr>
        <p:blipFill>
          <a:blip r:embed="rId3"/>
          <a:stretch>
            <a:fillRect/>
          </a:stretch>
        </p:blipFill>
        <p:spPr>
          <a:xfrm>
            <a:off x="2753972" y="4543331"/>
            <a:ext cx="2085586" cy="2044655"/>
          </a:xfrm>
          <a:prstGeom prst="rect">
            <a:avLst/>
          </a:prstGeom>
        </p:spPr>
      </p:pic>
      <p:pic>
        <p:nvPicPr>
          <p:cNvPr id="7" name="Picture 6">
            <a:extLst>
              <a:ext uri="{FF2B5EF4-FFF2-40B4-BE49-F238E27FC236}">
                <a16:creationId xmlns:a16="http://schemas.microsoft.com/office/drawing/2014/main" id="{802C8995-FAED-440E-8AD3-44418AB6622D}"/>
              </a:ext>
            </a:extLst>
          </p:cNvPr>
          <p:cNvPicPr>
            <a:picLocks noChangeAspect="1"/>
          </p:cNvPicPr>
          <p:nvPr/>
        </p:nvPicPr>
        <p:blipFill>
          <a:blip r:embed="rId4"/>
          <a:stretch>
            <a:fillRect/>
          </a:stretch>
        </p:blipFill>
        <p:spPr>
          <a:xfrm>
            <a:off x="3014887" y="2810626"/>
            <a:ext cx="1563758" cy="1628538"/>
          </a:xfrm>
          <a:prstGeom prst="rect">
            <a:avLst/>
          </a:prstGeom>
        </p:spPr>
      </p:pic>
      <p:pic>
        <p:nvPicPr>
          <p:cNvPr id="8" name="Picture 7">
            <a:extLst>
              <a:ext uri="{FF2B5EF4-FFF2-40B4-BE49-F238E27FC236}">
                <a16:creationId xmlns:a16="http://schemas.microsoft.com/office/drawing/2014/main" id="{7D8CB814-3B5F-48C2-A223-5D3931BA529A}"/>
              </a:ext>
            </a:extLst>
          </p:cNvPr>
          <p:cNvPicPr>
            <a:picLocks noChangeAspect="1"/>
          </p:cNvPicPr>
          <p:nvPr/>
        </p:nvPicPr>
        <p:blipFill>
          <a:blip r:embed="rId5"/>
          <a:stretch>
            <a:fillRect/>
          </a:stretch>
        </p:blipFill>
        <p:spPr>
          <a:xfrm>
            <a:off x="5055327" y="3287022"/>
            <a:ext cx="2371070" cy="2343527"/>
          </a:xfrm>
          <a:prstGeom prst="rect">
            <a:avLst/>
          </a:prstGeom>
        </p:spPr>
      </p:pic>
      <p:pic>
        <p:nvPicPr>
          <p:cNvPr id="9" name="Picture 8">
            <a:extLst>
              <a:ext uri="{FF2B5EF4-FFF2-40B4-BE49-F238E27FC236}">
                <a16:creationId xmlns:a16="http://schemas.microsoft.com/office/drawing/2014/main" id="{579D90E6-A680-4B70-971A-C2E448D79077}"/>
              </a:ext>
            </a:extLst>
          </p:cNvPr>
          <p:cNvPicPr>
            <a:picLocks noChangeAspect="1"/>
          </p:cNvPicPr>
          <p:nvPr/>
        </p:nvPicPr>
        <p:blipFill>
          <a:blip r:embed="rId6"/>
          <a:stretch>
            <a:fillRect/>
          </a:stretch>
        </p:blipFill>
        <p:spPr>
          <a:xfrm>
            <a:off x="8939794" y="2453130"/>
            <a:ext cx="1738346" cy="1628539"/>
          </a:xfrm>
          <a:prstGeom prst="rect">
            <a:avLst/>
          </a:prstGeom>
        </p:spPr>
      </p:pic>
      <p:pic>
        <p:nvPicPr>
          <p:cNvPr id="10" name="Picture 9">
            <a:extLst>
              <a:ext uri="{FF2B5EF4-FFF2-40B4-BE49-F238E27FC236}">
                <a16:creationId xmlns:a16="http://schemas.microsoft.com/office/drawing/2014/main" id="{B4FBD10A-2DF2-49A4-9E1B-B1FC28B1323D}"/>
              </a:ext>
            </a:extLst>
          </p:cNvPr>
          <p:cNvPicPr>
            <a:picLocks noChangeAspect="1"/>
          </p:cNvPicPr>
          <p:nvPr/>
        </p:nvPicPr>
        <p:blipFill>
          <a:blip r:embed="rId7"/>
          <a:stretch>
            <a:fillRect/>
          </a:stretch>
        </p:blipFill>
        <p:spPr>
          <a:xfrm>
            <a:off x="10063234" y="4119062"/>
            <a:ext cx="1713166" cy="1709880"/>
          </a:xfrm>
          <a:prstGeom prst="rect">
            <a:avLst/>
          </a:prstGeom>
        </p:spPr>
      </p:pic>
      <p:pic>
        <p:nvPicPr>
          <p:cNvPr id="11" name="Picture 10">
            <a:extLst>
              <a:ext uri="{FF2B5EF4-FFF2-40B4-BE49-F238E27FC236}">
                <a16:creationId xmlns:a16="http://schemas.microsoft.com/office/drawing/2014/main" id="{FAC13668-8A43-4FAC-9A9E-04120D433ABB}"/>
              </a:ext>
            </a:extLst>
          </p:cNvPr>
          <p:cNvPicPr>
            <a:picLocks noChangeAspect="1"/>
          </p:cNvPicPr>
          <p:nvPr/>
        </p:nvPicPr>
        <p:blipFill>
          <a:blip r:embed="rId8"/>
          <a:stretch>
            <a:fillRect/>
          </a:stretch>
        </p:blipFill>
        <p:spPr>
          <a:xfrm>
            <a:off x="7889875" y="4119062"/>
            <a:ext cx="1709880" cy="1709880"/>
          </a:xfrm>
          <a:prstGeom prst="rect">
            <a:avLst/>
          </a:prstGeom>
        </p:spPr>
      </p:pic>
      <p:sp>
        <p:nvSpPr>
          <p:cNvPr id="12" name="TextBox 11">
            <a:extLst>
              <a:ext uri="{FF2B5EF4-FFF2-40B4-BE49-F238E27FC236}">
                <a16:creationId xmlns:a16="http://schemas.microsoft.com/office/drawing/2014/main" id="{5BE89CF7-59FD-4D56-8A92-049EE002F760}"/>
              </a:ext>
            </a:extLst>
          </p:cNvPr>
          <p:cNvSpPr txBox="1"/>
          <p:nvPr/>
        </p:nvSpPr>
        <p:spPr>
          <a:xfrm>
            <a:off x="649713" y="1781335"/>
            <a:ext cx="997004" cy="369332"/>
          </a:xfrm>
          <a:prstGeom prst="rect">
            <a:avLst/>
          </a:prstGeom>
          <a:noFill/>
        </p:spPr>
        <p:txBody>
          <a:bodyPr wrap="none" rtlCol="0">
            <a:spAutoFit/>
          </a:bodyPr>
          <a:lstStyle/>
          <a:p>
            <a:r>
              <a:rPr lang="en-US" dirty="0"/>
              <a:t>60 MCPs</a:t>
            </a:r>
          </a:p>
        </p:txBody>
      </p:sp>
      <p:sp>
        <p:nvSpPr>
          <p:cNvPr id="13" name="TextBox 12">
            <a:extLst>
              <a:ext uri="{FF2B5EF4-FFF2-40B4-BE49-F238E27FC236}">
                <a16:creationId xmlns:a16="http://schemas.microsoft.com/office/drawing/2014/main" id="{7F156058-4AFD-4C93-B940-DBC1C699936F}"/>
              </a:ext>
            </a:extLst>
          </p:cNvPr>
          <p:cNvSpPr txBox="1"/>
          <p:nvPr/>
        </p:nvSpPr>
        <p:spPr>
          <a:xfrm>
            <a:off x="3257338" y="1781335"/>
            <a:ext cx="1114023" cy="369332"/>
          </a:xfrm>
          <a:prstGeom prst="rect">
            <a:avLst/>
          </a:prstGeom>
          <a:noFill/>
        </p:spPr>
        <p:txBody>
          <a:bodyPr wrap="none" rtlCol="0">
            <a:spAutoFit/>
          </a:bodyPr>
          <a:lstStyle/>
          <a:p>
            <a:r>
              <a:rPr lang="en-US" dirty="0"/>
              <a:t>180 MCPs</a:t>
            </a:r>
          </a:p>
        </p:txBody>
      </p:sp>
      <p:sp>
        <p:nvSpPr>
          <p:cNvPr id="15" name="TextBox 14">
            <a:extLst>
              <a:ext uri="{FF2B5EF4-FFF2-40B4-BE49-F238E27FC236}">
                <a16:creationId xmlns:a16="http://schemas.microsoft.com/office/drawing/2014/main" id="{662077C7-655F-4192-97A4-2D5A0BB0135E}"/>
              </a:ext>
            </a:extLst>
          </p:cNvPr>
          <p:cNvSpPr txBox="1"/>
          <p:nvPr/>
        </p:nvSpPr>
        <p:spPr>
          <a:xfrm>
            <a:off x="5683850" y="1781335"/>
            <a:ext cx="1114023" cy="369332"/>
          </a:xfrm>
          <a:prstGeom prst="rect">
            <a:avLst/>
          </a:prstGeom>
          <a:noFill/>
        </p:spPr>
        <p:txBody>
          <a:bodyPr wrap="none" rtlCol="0">
            <a:spAutoFit/>
          </a:bodyPr>
          <a:lstStyle/>
          <a:p>
            <a:r>
              <a:rPr lang="en-US" dirty="0"/>
              <a:t>240 MCPs</a:t>
            </a:r>
          </a:p>
        </p:txBody>
      </p:sp>
      <p:sp>
        <p:nvSpPr>
          <p:cNvPr id="16" name="TextBox 15">
            <a:extLst>
              <a:ext uri="{FF2B5EF4-FFF2-40B4-BE49-F238E27FC236}">
                <a16:creationId xmlns:a16="http://schemas.microsoft.com/office/drawing/2014/main" id="{6EB5A80A-75E9-498A-9BFC-4F9CD6DEE430}"/>
              </a:ext>
            </a:extLst>
          </p:cNvPr>
          <p:cNvSpPr txBox="1"/>
          <p:nvPr/>
        </p:nvSpPr>
        <p:spPr>
          <a:xfrm>
            <a:off x="9251956" y="1781335"/>
            <a:ext cx="1114023" cy="369332"/>
          </a:xfrm>
          <a:prstGeom prst="rect">
            <a:avLst/>
          </a:prstGeom>
          <a:noFill/>
        </p:spPr>
        <p:txBody>
          <a:bodyPr wrap="none" rtlCol="0">
            <a:spAutoFit/>
          </a:bodyPr>
          <a:lstStyle/>
          <a:p>
            <a:r>
              <a:rPr lang="en-US" dirty="0"/>
              <a:t>420 MCPs</a:t>
            </a:r>
          </a:p>
        </p:txBody>
      </p:sp>
    </p:spTree>
    <p:extLst>
      <p:ext uri="{BB962C8B-B14F-4D97-AF65-F5344CB8AC3E}">
        <p14:creationId xmlns:p14="http://schemas.microsoft.com/office/powerpoint/2010/main" val="415793430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A676E5-1042-4017-81F9-B3A12BCBAF05}"/>
              </a:ext>
            </a:extLst>
          </p:cNvPr>
          <p:cNvSpPr>
            <a:spLocks noGrp="1"/>
          </p:cNvSpPr>
          <p:nvPr>
            <p:ph type="title"/>
          </p:nvPr>
        </p:nvSpPr>
        <p:spPr>
          <a:xfrm>
            <a:off x="415600" y="253617"/>
            <a:ext cx="11360800" cy="763500"/>
          </a:xfrm>
        </p:spPr>
        <p:txBody>
          <a:bodyPr/>
          <a:lstStyle/>
          <a:p>
            <a:r>
              <a:rPr lang="en-US" dirty="0"/>
              <a:t>Results – Trihexagonal</a:t>
            </a:r>
          </a:p>
        </p:txBody>
      </p:sp>
      <p:sp>
        <p:nvSpPr>
          <p:cNvPr id="4" name="Slide Number Placeholder 3">
            <a:extLst>
              <a:ext uri="{FF2B5EF4-FFF2-40B4-BE49-F238E27FC236}">
                <a16:creationId xmlns:a16="http://schemas.microsoft.com/office/drawing/2014/main" id="{063E6D7C-CC35-4E34-8EE1-1FD4C7186890}"/>
              </a:ext>
            </a:extLst>
          </p:cNvPr>
          <p:cNvSpPr>
            <a:spLocks noGrp="1"/>
          </p:cNvSpPr>
          <p:nvPr>
            <p:ph type="sldNum" idx="12"/>
          </p:nvPr>
        </p:nvSpPr>
        <p:spPr/>
        <p:txBody>
          <a:bodyPr/>
          <a:lstStyle/>
          <a:p>
            <a:fld id="{00000000-1234-1234-1234-123412341234}" type="slidenum">
              <a:rPr lang="en" smtClean="0"/>
              <a:pPr/>
              <a:t>11</a:t>
            </a:fld>
            <a:endParaRPr lang="en"/>
          </a:p>
        </p:txBody>
      </p:sp>
      <p:pic>
        <p:nvPicPr>
          <p:cNvPr id="25" name="Picture 24">
            <a:extLst>
              <a:ext uri="{FF2B5EF4-FFF2-40B4-BE49-F238E27FC236}">
                <a16:creationId xmlns:a16="http://schemas.microsoft.com/office/drawing/2014/main" id="{02EC65A0-88E7-4296-B06A-2D70129263B4}"/>
              </a:ext>
            </a:extLst>
          </p:cNvPr>
          <p:cNvPicPr>
            <a:picLocks noChangeAspect="1"/>
          </p:cNvPicPr>
          <p:nvPr/>
        </p:nvPicPr>
        <p:blipFill>
          <a:blip r:embed="rId3"/>
          <a:stretch>
            <a:fillRect/>
          </a:stretch>
        </p:blipFill>
        <p:spPr>
          <a:xfrm>
            <a:off x="6170494" y="2022009"/>
            <a:ext cx="4258037" cy="3896931"/>
          </a:xfrm>
          <a:prstGeom prst="rect">
            <a:avLst/>
          </a:prstGeom>
        </p:spPr>
      </p:pic>
      <p:pic>
        <p:nvPicPr>
          <p:cNvPr id="29" name="Picture 28">
            <a:extLst>
              <a:ext uri="{FF2B5EF4-FFF2-40B4-BE49-F238E27FC236}">
                <a16:creationId xmlns:a16="http://schemas.microsoft.com/office/drawing/2014/main" id="{985705C2-D881-4B00-91DC-232179DB6A84}"/>
              </a:ext>
            </a:extLst>
          </p:cNvPr>
          <p:cNvPicPr>
            <a:picLocks noChangeAspect="1"/>
          </p:cNvPicPr>
          <p:nvPr/>
        </p:nvPicPr>
        <p:blipFill>
          <a:blip r:embed="rId4"/>
          <a:stretch>
            <a:fillRect/>
          </a:stretch>
        </p:blipFill>
        <p:spPr>
          <a:xfrm>
            <a:off x="1411224" y="2022008"/>
            <a:ext cx="4205269" cy="3896932"/>
          </a:xfrm>
          <a:prstGeom prst="rect">
            <a:avLst/>
          </a:prstGeom>
        </p:spPr>
      </p:pic>
      <p:sp>
        <p:nvSpPr>
          <p:cNvPr id="30" name="TextBox 29">
            <a:extLst>
              <a:ext uri="{FF2B5EF4-FFF2-40B4-BE49-F238E27FC236}">
                <a16:creationId xmlns:a16="http://schemas.microsoft.com/office/drawing/2014/main" id="{BB7B1B8C-F358-4974-B393-5B92070EDFAF}"/>
              </a:ext>
            </a:extLst>
          </p:cNvPr>
          <p:cNvSpPr txBox="1"/>
          <p:nvPr/>
        </p:nvSpPr>
        <p:spPr>
          <a:xfrm>
            <a:off x="3712803" y="1382395"/>
            <a:ext cx="3988656" cy="369332"/>
          </a:xfrm>
          <a:prstGeom prst="rect">
            <a:avLst/>
          </a:prstGeom>
          <a:noFill/>
        </p:spPr>
        <p:txBody>
          <a:bodyPr wrap="none" rtlCol="0">
            <a:spAutoFit/>
          </a:bodyPr>
          <a:lstStyle/>
          <a:p>
            <a:r>
              <a:rPr lang="en-US" dirty="0"/>
              <a:t>420 MCPs &amp; 140 Reinforcement Proteins</a:t>
            </a:r>
          </a:p>
        </p:txBody>
      </p:sp>
    </p:spTree>
    <p:extLst>
      <p:ext uri="{BB962C8B-B14F-4D97-AF65-F5344CB8AC3E}">
        <p14:creationId xmlns:p14="http://schemas.microsoft.com/office/powerpoint/2010/main" val="73091442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D4BC4-39E5-4F8B-9C68-26335E0CF68F}"/>
              </a:ext>
            </a:extLst>
          </p:cNvPr>
          <p:cNvSpPr>
            <a:spLocks noGrp="1"/>
          </p:cNvSpPr>
          <p:nvPr>
            <p:ph type="title"/>
          </p:nvPr>
        </p:nvSpPr>
        <p:spPr/>
        <p:txBody>
          <a:bodyPr/>
          <a:lstStyle/>
          <a:p>
            <a:r>
              <a:rPr lang="en-US" dirty="0"/>
              <a:t>Results – Trihexagonal-Dual </a:t>
            </a:r>
          </a:p>
        </p:txBody>
      </p:sp>
      <p:sp>
        <p:nvSpPr>
          <p:cNvPr id="4" name="Slide Number Placeholder 3">
            <a:extLst>
              <a:ext uri="{FF2B5EF4-FFF2-40B4-BE49-F238E27FC236}">
                <a16:creationId xmlns:a16="http://schemas.microsoft.com/office/drawing/2014/main" id="{FB1DE298-C65B-41D8-AFDA-40F8967C77A8}"/>
              </a:ext>
            </a:extLst>
          </p:cNvPr>
          <p:cNvSpPr>
            <a:spLocks noGrp="1"/>
          </p:cNvSpPr>
          <p:nvPr>
            <p:ph type="sldNum" idx="12"/>
          </p:nvPr>
        </p:nvSpPr>
        <p:spPr/>
        <p:txBody>
          <a:bodyPr/>
          <a:lstStyle/>
          <a:p>
            <a:fld id="{00000000-1234-1234-1234-123412341234}" type="slidenum">
              <a:rPr lang="en" smtClean="0"/>
              <a:pPr/>
              <a:t>12</a:t>
            </a:fld>
            <a:endParaRPr lang="en"/>
          </a:p>
        </p:txBody>
      </p:sp>
      <p:pic>
        <p:nvPicPr>
          <p:cNvPr id="5" name="Picture 4">
            <a:extLst>
              <a:ext uri="{FF2B5EF4-FFF2-40B4-BE49-F238E27FC236}">
                <a16:creationId xmlns:a16="http://schemas.microsoft.com/office/drawing/2014/main" id="{93D0AB75-BC62-4A39-94FC-941EE909D0B5}"/>
              </a:ext>
            </a:extLst>
          </p:cNvPr>
          <p:cNvPicPr>
            <a:picLocks noChangeAspect="1"/>
          </p:cNvPicPr>
          <p:nvPr/>
        </p:nvPicPr>
        <p:blipFill>
          <a:blip r:embed="rId2"/>
          <a:stretch>
            <a:fillRect/>
          </a:stretch>
        </p:blipFill>
        <p:spPr>
          <a:xfrm>
            <a:off x="1075593" y="2358384"/>
            <a:ext cx="4119260" cy="3766582"/>
          </a:xfrm>
          <a:prstGeom prst="rect">
            <a:avLst/>
          </a:prstGeom>
        </p:spPr>
      </p:pic>
      <p:pic>
        <p:nvPicPr>
          <p:cNvPr id="6" name="Picture 5">
            <a:extLst>
              <a:ext uri="{FF2B5EF4-FFF2-40B4-BE49-F238E27FC236}">
                <a16:creationId xmlns:a16="http://schemas.microsoft.com/office/drawing/2014/main" id="{4BFE954D-37BF-4EA0-A74A-98B0CDB1DBA5}"/>
              </a:ext>
            </a:extLst>
          </p:cNvPr>
          <p:cNvPicPr>
            <a:picLocks noChangeAspect="1"/>
          </p:cNvPicPr>
          <p:nvPr/>
        </p:nvPicPr>
        <p:blipFill>
          <a:blip r:embed="rId3"/>
          <a:stretch>
            <a:fillRect/>
          </a:stretch>
        </p:blipFill>
        <p:spPr>
          <a:xfrm>
            <a:off x="5854276" y="1938476"/>
            <a:ext cx="4971203" cy="4471116"/>
          </a:xfrm>
          <a:prstGeom prst="rect">
            <a:avLst/>
          </a:prstGeom>
        </p:spPr>
      </p:pic>
      <p:sp>
        <p:nvSpPr>
          <p:cNvPr id="7" name="TextBox 6">
            <a:extLst>
              <a:ext uri="{FF2B5EF4-FFF2-40B4-BE49-F238E27FC236}">
                <a16:creationId xmlns:a16="http://schemas.microsoft.com/office/drawing/2014/main" id="{AF367135-A9E1-4B07-BADF-FA8D8EBC63D4}"/>
              </a:ext>
            </a:extLst>
          </p:cNvPr>
          <p:cNvSpPr txBox="1"/>
          <p:nvPr/>
        </p:nvSpPr>
        <p:spPr>
          <a:xfrm>
            <a:off x="1366521" y="1989052"/>
            <a:ext cx="3988656" cy="369332"/>
          </a:xfrm>
          <a:prstGeom prst="rect">
            <a:avLst/>
          </a:prstGeom>
          <a:noFill/>
        </p:spPr>
        <p:txBody>
          <a:bodyPr wrap="none" rtlCol="0">
            <a:spAutoFit/>
          </a:bodyPr>
          <a:lstStyle/>
          <a:p>
            <a:r>
              <a:rPr lang="en-US" dirty="0"/>
              <a:t>420 MCPs &amp; 140 Reinforcement Proteins</a:t>
            </a:r>
          </a:p>
        </p:txBody>
      </p:sp>
      <p:sp>
        <p:nvSpPr>
          <p:cNvPr id="8" name="TextBox 7">
            <a:extLst>
              <a:ext uri="{FF2B5EF4-FFF2-40B4-BE49-F238E27FC236}">
                <a16:creationId xmlns:a16="http://schemas.microsoft.com/office/drawing/2014/main" id="{7F34FDF2-6E70-4D76-93D3-45FE961D6BDB}"/>
              </a:ext>
            </a:extLst>
          </p:cNvPr>
          <p:cNvSpPr txBox="1"/>
          <p:nvPr/>
        </p:nvSpPr>
        <p:spPr>
          <a:xfrm>
            <a:off x="6345549" y="1569144"/>
            <a:ext cx="3988656" cy="369332"/>
          </a:xfrm>
          <a:prstGeom prst="rect">
            <a:avLst/>
          </a:prstGeom>
          <a:noFill/>
        </p:spPr>
        <p:txBody>
          <a:bodyPr wrap="none" rtlCol="0">
            <a:spAutoFit/>
          </a:bodyPr>
          <a:lstStyle/>
          <a:p>
            <a:r>
              <a:rPr lang="en-US" dirty="0"/>
              <a:t>780 MCPs &amp; 260 Reinforcement Proteins</a:t>
            </a:r>
          </a:p>
        </p:txBody>
      </p:sp>
    </p:spTree>
    <p:extLst>
      <p:ext uri="{BB962C8B-B14F-4D97-AF65-F5344CB8AC3E}">
        <p14:creationId xmlns:p14="http://schemas.microsoft.com/office/powerpoint/2010/main" val="85738999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47C0D3-A3E3-4D3E-B2EE-901458D1F919}"/>
              </a:ext>
            </a:extLst>
          </p:cNvPr>
          <p:cNvSpPr>
            <a:spLocks noGrp="1"/>
          </p:cNvSpPr>
          <p:nvPr>
            <p:ph type="title"/>
          </p:nvPr>
        </p:nvSpPr>
        <p:spPr/>
        <p:txBody>
          <a:bodyPr/>
          <a:lstStyle/>
          <a:p>
            <a:r>
              <a:rPr lang="en-US" dirty="0"/>
              <a:t>Conclusion</a:t>
            </a:r>
          </a:p>
        </p:txBody>
      </p:sp>
      <p:sp>
        <p:nvSpPr>
          <p:cNvPr id="5" name="Slide Number Placeholder 4">
            <a:extLst>
              <a:ext uri="{FF2B5EF4-FFF2-40B4-BE49-F238E27FC236}">
                <a16:creationId xmlns:a16="http://schemas.microsoft.com/office/drawing/2014/main" id="{DE4650D3-DCC5-4211-9288-B4CBF4987CD1}"/>
              </a:ext>
            </a:extLst>
          </p:cNvPr>
          <p:cNvSpPr>
            <a:spLocks noGrp="1"/>
          </p:cNvSpPr>
          <p:nvPr>
            <p:ph type="sldNum" sz="quarter" idx="12"/>
          </p:nvPr>
        </p:nvSpPr>
        <p:spPr/>
        <p:txBody>
          <a:bodyPr>
            <a:normAutofit/>
          </a:bodyPr>
          <a:lstStyle/>
          <a:p>
            <a:fld id="{73431E9C-6E44-480D-9D0B-0C7FADD89102}" type="slidenum">
              <a:rPr lang="en-US" smtClean="0"/>
              <a:t>13</a:t>
            </a:fld>
            <a:endParaRPr lang="en-US"/>
          </a:p>
        </p:txBody>
      </p:sp>
      <p:sp>
        <p:nvSpPr>
          <p:cNvPr id="8" name="Content Placeholder 2">
            <a:extLst>
              <a:ext uri="{FF2B5EF4-FFF2-40B4-BE49-F238E27FC236}">
                <a16:creationId xmlns:a16="http://schemas.microsoft.com/office/drawing/2014/main" id="{9E72AD1F-CCF3-4D55-9972-7ACC7773891E}"/>
              </a:ext>
            </a:extLst>
          </p:cNvPr>
          <p:cNvSpPr>
            <a:spLocks noGrp="1"/>
          </p:cNvSpPr>
          <p:nvPr>
            <p:ph idx="1"/>
          </p:nvPr>
        </p:nvSpPr>
        <p:spPr>
          <a:xfrm>
            <a:off x="665871" y="1922501"/>
            <a:ext cx="5430129" cy="4202036"/>
          </a:xfrm>
        </p:spPr>
        <p:txBody>
          <a:bodyPr>
            <a:normAutofit/>
          </a:bodyPr>
          <a:lstStyle/>
          <a:p>
            <a:r>
              <a:rPr lang="en-US" dirty="0"/>
              <a:t>HK97-Fold</a:t>
            </a:r>
          </a:p>
          <a:p>
            <a:pPr lvl="1"/>
            <a:r>
              <a:rPr lang="en-US" dirty="0"/>
              <a:t>Hexagonal Structure is well conserved</a:t>
            </a:r>
          </a:p>
          <a:p>
            <a:pPr lvl="1"/>
            <a:r>
              <a:rPr lang="en-US" dirty="0"/>
              <a:t>Only changes in the presence of additional proteins</a:t>
            </a:r>
          </a:p>
          <a:p>
            <a:pPr lvl="1"/>
            <a:r>
              <a:rPr lang="en-US" dirty="0"/>
              <a:t>Some domains cross into other subunits</a:t>
            </a:r>
          </a:p>
          <a:p>
            <a:endParaRPr lang="en-US" dirty="0"/>
          </a:p>
          <a:p>
            <a:endParaRPr lang="en-US" dirty="0"/>
          </a:p>
          <a:p>
            <a:endParaRPr lang="en-US" dirty="0"/>
          </a:p>
        </p:txBody>
      </p:sp>
      <p:sp>
        <p:nvSpPr>
          <p:cNvPr id="7" name="Content Placeholder 2">
            <a:extLst>
              <a:ext uri="{FF2B5EF4-FFF2-40B4-BE49-F238E27FC236}">
                <a16:creationId xmlns:a16="http://schemas.microsoft.com/office/drawing/2014/main" id="{B380AD38-1EF8-4AC2-8746-49CBF9245439}"/>
              </a:ext>
            </a:extLst>
          </p:cNvPr>
          <p:cNvSpPr txBox="1">
            <a:spLocks/>
          </p:cNvSpPr>
          <p:nvPr/>
        </p:nvSpPr>
        <p:spPr>
          <a:xfrm>
            <a:off x="6805831" y="1910694"/>
            <a:ext cx="4377984" cy="4202036"/>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Automated Classification</a:t>
            </a:r>
          </a:p>
          <a:p>
            <a:pPr lvl="1"/>
            <a:r>
              <a:rPr lang="en-US" dirty="0"/>
              <a:t>The tool may be improved with symmetry</a:t>
            </a:r>
          </a:p>
          <a:p>
            <a:pPr lvl="1"/>
            <a:r>
              <a:rPr lang="en-US" dirty="0"/>
              <a:t>The methods used may be adjusted in a modular way</a:t>
            </a:r>
          </a:p>
          <a:p>
            <a:endParaRPr lang="en-US" dirty="0"/>
          </a:p>
          <a:p>
            <a:endParaRPr lang="en-US" dirty="0"/>
          </a:p>
          <a:p>
            <a:endParaRPr lang="en-US" dirty="0"/>
          </a:p>
        </p:txBody>
      </p:sp>
    </p:spTree>
    <p:extLst>
      <p:ext uri="{BB962C8B-B14F-4D97-AF65-F5344CB8AC3E}">
        <p14:creationId xmlns:p14="http://schemas.microsoft.com/office/powerpoint/2010/main" val="3735933213"/>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3024E541-1AEE-4A0C-90CD-05089523FE53}"/>
              </a:ext>
            </a:extLst>
          </p:cNvPr>
          <p:cNvSpPr>
            <a:spLocks noGrp="1"/>
          </p:cNvSpPr>
          <p:nvPr>
            <p:ph type="ctrTitle"/>
          </p:nvPr>
        </p:nvSpPr>
        <p:spPr/>
        <p:txBody>
          <a:bodyPr/>
          <a:lstStyle/>
          <a:p>
            <a:r>
              <a:rPr lang="en-US" dirty="0"/>
              <a:t>Questions</a:t>
            </a:r>
          </a:p>
        </p:txBody>
      </p:sp>
      <p:sp>
        <p:nvSpPr>
          <p:cNvPr id="5" name="Subtitle 4">
            <a:extLst>
              <a:ext uri="{FF2B5EF4-FFF2-40B4-BE49-F238E27FC236}">
                <a16:creationId xmlns:a16="http://schemas.microsoft.com/office/drawing/2014/main" id="{6B15F482-B0B9-4ED5-870E-502776142630}"/>
              </a:ext>
            </a:extLst>
          </p:cNvPr>
          <p:cNvSpPr>
            <a:spLocks noGrp="1"/>
          </p:cNvSpPr>
          <p:nvPr>
            <p:ph type="subTitle" idx="1"/>
          </p:nvPr>
        </p:nvSpPr>
        <p:spPr/>
        <p:txBody>
          <a:bodyPr/>
          <a:lstStyle/>
          <a:p>
            <a:endParaRPr lang="en-US"/>
          </a:p>
        </p:txBody>
      </p:sp>
      <p:sp>
        <p:nvSpPr>
          <p:cNvPr id="2" name="Slide Number Placeholder 1">
            <a:extLst>
              <a:ext uri="{FF2B5EF4-FFF2-40B4-BE49-F238E27FC236}">
                <a16:creationId xmlns:a16="http://schemas.microsoft.com/office/drawing/2014/main" id="{12E8682D-3B70-4E96-AC59-1D85D35CD405}"/>
              </a:ext>
            </a:extLst>
          </p:cNvPr>
          <p:cNvSpPr>
            <a:spLocks noGrp="1"/>
          </p:cNvSpPr>
          <p:nvPr>
            <p:ph type="sldNum" sz="quarter" idx="12"/>
          </p:nvPr>
        </p:nvSpPr>
        <p:spPr/>
        <p:txBody>
          <a:bodyPr>
            <a:normAutofit/>
          </a:bodyPr>
          <a:lstStyle/>
          <a:p>
            <a:fld id="{73431E9C-6E44-480D-9D0B-0C7FADD89102}" type="slidenum">
              <a:rPr lang="en-US" smtClean="0"/>
              <a:t>14</a:t>
            </a:fld>
            <a:endParaRPr lang="en-US"/>
          </a:p>
        </p:txBody>
      </p:sp>
    </p:spTree>
    <p:extLst>
      <p:ext uri="{BB962C8B-B14F-4D97-AF65-F5344CB8AC3E}">
        <p14:creationId xmlns:p14="http://schemas.microsoft.com/office/powerpoint/2010/main" val="16232307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02FED1-BA76-4957-AE4D-2ACB80AD8C6B}"/>
              </a:ext>
            </a:extLst>
          </p:cNvPr>
          <p:cNvSpPr>
            <a:spLocks noGrp="1"/>
          </p:cNvSpPr>
          <p:nvPr>
            <p:ph type="title"/>
          </p:nvPr>
        </p:nvSpPr>
        <p:spPr/>
        <p:txBody>
          <a:bodyPr/>
          <a:lstStyle/>
          <a:p>
            <a:r>
              <a:rPr lang="en-US" dirty="0"/>
              <a:t>Model Assumptions &amp; Limitations</a:t>
            </a:r>
          </a:p>
        </p:txBody>
      </p:sp>
      <p:sp>
        <p:nvSpPr>
          <p:cNvPr id="4" name="Slide Number Placeholder 3">
            <a:extLst>
              <a:ext uri="{FF2B5EF4-FFF2-40B4-BE49-F238E27FC236}">
                <a16:creationId xmlns:a16="http://schemas.microsoft.com/office/drawing/2014/main" id="{10183C63-A934-4BB2-B912-15F29A83DCA4}"/>
              </a:ext>
            </a:extLst>
          </p:cNvPr>
          <p:cNvSpPr>
            <a:spLocks noGrp="1"/>
          </p:cNvSpPr>
          <p:nvPr>
            <p:ph type="sldNum" idx="12"/>
          </p:nvPr>
        </p:nvSpPr>
        <p:spPr/>
        <p:txBody>
          <a:bodyPr/>
          <a:lstStyle/>
          <a:p>
            <a:fld id="{00000000-1234-1234-1234-123412341234}" type="slidenum">
              <a:rPr lang="en" smtClean="0"/>
              <a:pPr/>
              <a:t>15</a:t>
            </a:fld>
            <a:endParaRPr lang="en"/>
          </a:p>
        </p:txBody>
      </p:sp>
      <p:pic>
        <p:nvPicPr>
          <p:cNvPr id="5" name="Picture 2" descr="4. Molecular vibrations — Quantum Chemistry &amp;amp; Spectroscopy documentation">
            <a:extLst>
              <a:ext uri="{FF2B5EF4-FFF2-40B4-BE49-F238E27FC236}">
                <a16:creationId xmlns:a16="http://schemas.microsoft.com/office/drawing/2014/main" id="{32E39C26-286C-49CF-8786-D94FBBF9043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83615" y="1433685"/>
            <a:ext cx="2632336" cy="2087361"/>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A736DD3F-AE93-466B-B121-E44D3CD8A1B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2543" y="3846911"/>
            <a:ext cx="3663034" cy="2818343"/>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Machine Learning | Outlier - GeeksforGeeks">
            <a:extLst>
              <a:ext uri="{FF2B5EF4-FFF2-40B4-BE49-F238E27FC236}">
                <a16:creationId xmlns:a16="http://schemas.microsoft.com/office/drawing/2014/main" id="{2A24139D-8997-4C2F-9D4F-1BAA3D055A4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53867" y="1518485"/>
            <a:ext cx="2193576" cy="2268759"/>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9" descr="Graphical user interface, chart&#10;&#10;Description automatically generated">
            <a:extLst>
              <a:ext uri="{FF2B5EF4-FFF2-40B4-BE49-F238E27FC236}">
                <a16:creationId xmlns:a16="http://schemas.microsoft.com/office/drawing/2014/main" id="{22FF2277-BA8A-4357-BB61-92B321274D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2245" y="4068197"/>
            <a:ext cx="3756819" cy="2348012"/>
          </a:xfrm>
          <a:prstGeom prst="rect">
            <a:avLst/>
          </a:prstGeom>
        </p:spPr>
      </p:pic>
      <p:sp>
        <p:nvSpPr>
          <p:cNvPr id="3" name="TextBox 2">
            <a:extLst>
              <a:ext uri="{FF2B5EF4-FFF2-40B4-BE49-F238E27FC236}">
                <a16:creationId xmlns:a16="http://schemas.microsoft.com/office/drawing/2014/main" id="{D1A52FBC-1EB9-449B-BEE6-042EC2B0CC92}"/>
              </a:ext>
            </a:extLst>
          </p:cNvPr>
          <p:cNvSpPr txBox="1"/>
          <p:nvPr/>
        </p:nvSpPr>
        <p:spPr>
          <a:xfrm>
            <a:off x="189234" y="2066200"/>
            <a:ext cx="1113190" cy="646331"/>
          </a:xfrm>
          <a:prstGeom prst="rect">
            <a:avLst/>
          </a:prstGeom>
          <a:noFill/>
        </p:spPr>
        <p:txBody>
          <a:bodyPr wrap="none" rtlCol="0">
            <a:spAutoFit/>
          </a:bodyPr>
          <a:lstStyle/>
          <a:p>
            <a:pPr algn="ctr"/>
            <a:r>
              <a:rPr lang="en-US" dirty="0"/>
              <a:t>Harmonic</a:t>
            </a:r>
          </a:p>
          <a:p>
            <a:pPr algn="ctr"/>
            <a:r>
              <a:rPr lang="en-US" dirty="0"/>
              <a:t>Potentials</a:t>
            </a:r>
          </a:p>
        </p:txBody>
      </p:sp>
      <p:sp>
        <p:nvSpPr>
          <p:cNvPr id="9" name="TextBox 8">
            <a:extLst>
              <a:ext uri="{FF2B5EF4-FFF2-40B4-BE49-F238E27FC236}">
                <a16:creationId xmlns:a16="http://schemas.microsoft.com/office/drawing/2014/main" id="{85C9766E-6BD1-4DD2-918E-B368FC1D5B85}"/>
              </a:ext>
            </a:extLst>
          </p:cNvPr>
          <p:cNvSpPr txBox="1"/>
          <p:nvPr/>
        </p:nvSpPr>
        <p:spPr>
          <a:xfrm>
            <a:off x="97496" y="4740910"/>
            <a:ext cx="1296666" cy="923330"/>
          </a:xfrm>
          <a:prstGeom prst="rect">
            <a:avLst/>
          </a:prstGeom>
          <a:noFill/>
        </p:spPr>
        <p:txBody>
          <a:bodyPr wrap="square" rtlCol="0">
            <a:spAutoFit/>
          </a:bodyPr>
          <a:lstStyle/>
          <a:p>
            <a:pPr algn="ctr"/>
            <a:r>
              <a:rPr lang="en-US" dirty="0"/>
              <a:t>ENM Coarse Graining</a:t>
            </a:r>
          </a:p>
        </p:txBody>
      </p:sp>
      <p:sp>
        <p:nvSpPr>
          <p:cNvPr id="11" name="TextBox 10">
            <a:extLst>
              <a:ext uri="{FF2B5EF4-FFF2-40B4-BE49-F238E27FC236}">
                <a16:creationId xmlns:a16="http://schemas.microsoft.com/office/drawing/2014/main" id="{EBD8A42B-98A7-407C-9D49-06AD311D7EE6}"/>
              </a:ext>
            </a:extLst>
          </p:cNvPr>
          <p:cNvSpPr txBox="1"/>
          <p:nvPr/>
        </p:nvSpPr>
        <p:spPr>
          <a:xfrm>
            <a:off x="5619572" y="2143473"/>
            <a:ext cx="1526069" cy="646331"/>
          </a:xfrm>
          <a:prstGeom prst="rect">
            <a:avLst/>
          </a:prstGeom>
          <a:noFill/>
        </p:spPr>
        <p:txBody>
          <a:bodyPr wrap="square" rtlCol="0">
            <a:spAutoFit/>
          </a:bodyPr>
          <a:lstStyle/>
          <a:p>
            <a:pPr algn="ctr"/>
            <a:r>
              <a:rPr lang="en-US" dirty="0"/>
              <a:t>No Outlier Removal</a:t>
            </a:r>
          </a:p>
        </p:txBody>
      </p:sp>
      <p:sp>
        <p:nvSpPr>
          <p:cNvPr id="12" name="TextBox 11">
            <a:extLst>
              <a:ext uri="{FF2B5EF4-FFF2-40B4-BE49-F238E27FC236}">
                <a16:creationId xmlns:a16="http://schemas.microsoft.com/office/drawing/2014/main" id="{3955F871-DA4A-43CD-81E8-E8E38135D2FA}"/>
              </a:ext>
            </a:extLst>
          </p:cNvPr>
          <p:cNvSpPr txBox="1"/>
          <p:nvPr/>
        </p:nvSpPr>
        <p:spPr>
          <a:xfrm>
            <a:off x="5230624" y="4879409"/>
            <a:ext cx="1526069" cy="646331"/>
          </a:xfrm>
          <a:prstGeom prst="rect">
            <a:avLst/>
          </a:prstGeom>
          <a:noFill/>
        </p:spPr>
        <p:txBody>
          <a:bodyPr wrap="square" rtlCol="0">
            <a:spAutoFit/>
          </a:bodyPr>
          <a:lstStyle/>
          <a:p>
            <a:pPr algn="ctr"/>
            <a:r>
              <a:rPr lang="en-US" dirty="0"/>
              <a:t>Subdivision Selection</a:t>
            </a:r>
          </a:p>
        </p:txBody>
      </p:sp>
    </p:spTree>
    <p:extLst>
      <p:ext uri="{BB962C8B-B14F-4D97-AF65-F5344CB8AC3E}">
        <p14:creationId xmlns:p14="http://schemas.microsoft.com/office/powerpoint/2010/main" val="257941521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BBAD348-E780-BF48-8842-4030740AAB3E}"/>
              </a:ext>
            </a:extLst>
          </p:cNvPr>
          <p:cNvSpPr>
            <a:spLocks noGrp="1"/>
          </p:cNvSpPr>
          <p:nvPr>
            <p:ph type="sldNum" idx="12"/>
          </p:nvPr>
        </p:nvSpPr>
        <p:spPr/>
        <p:txBody>
          <a:bodyPr/>
          <a:lstStyle/>
          <a:p>
            <a:fld id="{00000000-1234-1234-1234-123412341234}" type="slidenum">
              <a:rPr lang="en" smtClean="0"/>
              <a:pPr/>
              <a:t>16</a:t>
            </a:fld>
            <a:endParaRPr lang="en"/>
          </a:p>
        </p:txBody>
      </p:sp>
      <p:sp>
        <p:nvSpPr>
          <p:cNvPr id="5" name="Title 1">
            <a:extLst>
              <a:ext uri="{FF2B5EF4-FFF2-40B4-BE49-F238E27FC236}">
                <a16:creationId xmlns:a16="http://schemas.microsoft.com/office/drawing/2014/main" id="{B7E8D1BE-6E0C-DD46-8C81-912939C57C80}"/>
              </a:ext>
            </a:extLst>
          </p:cNvPr>
          <p:cNvSpPr>
            <a:spLocks noGrp="1"/>
          </p:cNvSpPr>
          <p:nvPr>
            <p:ph type="title"/>
          </p:nvPr>
        </p:nvSpPr>
        <p:spPr>
          <a:xfrm>
            <a:off x="415600" y="334749"/>
            <a:ext cx="11360800" cy="763500"/>
          </a:xfrm>
        </p:spPr>
        <p:txBody>
          <a:bodyPr/>
          <a:lstStyle/>
          <a:p>
            <a:pPr algn="ctr"/>
            <a:endParaRPr lang="en-US" dirty="0"/>
          </a:p>
        </p:txBody>
      </p:sp>
      <p:sp>
        <p:nvSpPr>
          <p:cNvPr id="9" name="Google Shape;155;p18">
            <a:extLst>
              <a:ext uri="{FF2B5EF4-FFF2-40B4-BE49-F238E27FC236}">
                <a16:creationId xmlns:a16="http://schemas.microsoft.com/office/drawing/2014/main" id="{CE9048F2-B297-B549-8CED-26A2FA4E2139}"/>
              </a:ext>
            </a:extLst>
          </p:cNvPr>
          <p:cNvSpPr txBox="1"/>
          <p:nvPr/>
        </p:nvSpPr>
        <p:spPr>
          <a:xfrm>
            <a:off x="1922544" y="6282801"/>
            <a:ext cx="8984735" cy="478683"/>
          </a:xfrm>
          <a:prstGeom prst="rect">
            <a:avLst/>
          </a:prstGeom>
          <a:noFill/>
          <a:ln>
            <a:noFill/>
          </a:ln>
        </p:spPr>
        <p:txBody>
          <a:bodyPr spcFirstLastPara="1" wrap="square" lIns="91425" tIns="91425" rIns="91425" bIns="91425" anchor="t" anchorCtr="0">
            <a:noAutofit/>
          </a:bodyPr>
          <a:lstStyle/>
          <a:p>
            <a:pPr algn="ctr"/>
            <a:r>
              <a:rPr lang="en-US" b="1" i="1" dirty="0" err="1"/>
              <a:t>Brown</a:t>
            </a:r>
            <a:r>
              <a:rPr lang="en-US" b="1" i="1" baseline="30000" dirty="0" err="1"/>
              <a:t>M</a:t>
            </a:r>
            <a:r>
              <a:rPr lang="en-US" dirty="0"/>
              <a:t> and Luque, In Preparation</a:t>
            </a:r>
            <a:endParaRPr lang="en" dirty="0"/>
          </a:p>
        </p:txBody>
      </p:sp>
      <p:sp>
        <p:nvSpPr>
          <p:cNvPr id="13" name="Google Shape;176;p19">
            <a:extLst>
              <a:ext uri="{FF2B5EF4-FFF2-40B4-BE49-F238E27FC236}">
                <a16:creationId xmlns:a16="http://schemas.microsoft.com/office/drawing/2014/main" id="{F6653F0F-203E-CD4A-9141-A4E18259099E}"/>
              </a:ext>
            </a:extLst>
          </p:cNvPr>
          <p:cNvSpPr txBox="1"/>
          <p:nvPr/>
        </p:nvSpPr>
        <p:spPr>
          <a:xfrm>
            <a:off x="697053" y="1206296"/>
            <a:ext cx="1790490" cy="593520"/>
          </a:xfrm>
          <a:prstGeom prst="rect">
            <a:avLst/>
          </a:prstGeom>
          <a:noFill/>
          <a:ln>
            <a:noFill/>
          </a:ln>
        </p:spPr>
        <p:txBody>
          <a:bodyPr spcFirstLastPara="1" wrap="square" lIns="91425" tIns="91425" rIns="91425" bIns="91425" anchor="t" anchorCtr="0">
            <a:noAutofit/>
          </a:bodyPr>
          <a:lstStyle/>
          <a:p>
            <a:pPr algn="ctr"/>
            <a:r>
              <a:rPr lang="en" sz="1600" dirty="0"/>
              <a:t>Atomic model</a:t>
            </a:r>
            <a:endParaRPr sz="1600" dirty="0"/>
          </a:p>
        </p:txBody>
      </p:sp>
      <p:sp>
        <p:nvSpPr>
          <p:cNvPr id="14" name="Google Shape;69;p14">
            <a:extLst>
              <a:ext uri="{FF2B5EF4-FFF2-40B4-BE49-F238E27FC236}">
                <a16:creationId xmlns:a16="http://schemas.microsoft.com/office/drawing/2014/main" id="{05BB7809-80FC-D941-B30E-EFA67F9AC202}"/>
              </a:ext>
            </a:extLst>
          </p:cNvPr>
          <p:cNvSpPr/>
          <p:nvPr/>
        </p:nvSpPr>
        <p:spPr>
          <a:xfrm>
            <a:off x="2892923" y="2357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16" name="Google Shape;176;p19">
            <a:extLst>
              <a:ext uri="{FF2B5EF4-FFF2-40B4-BE49-F238E27FC236}">
                <a16:creationId xmlns:a16="http://schemas.microsoft.com/office/drawing/2014/main" id="{1A193D82-555B-1645-B10D-ADBC140BFB83}"/>
              </a:ext>
            </a:extLst>
          </p:cNvPr>
          <p:cNvSpPr txBox="1"/>
          <p:nvPr/>
        </p:nvSpPr>
        <p:spPr>
          <a:xfrm>
            <a:off x="3719083" y="1140492"/>
            <a:ext cx="2783295" cy="593520"/>
          </a:xfrm>
          <a:prstGeom prst="rect">
            <a:avLst/>
          </a:prstGeom>
          <a:noFill/>
          <a:ln>
            <a:noFill/>
          </a:ln>
        </p:spPr>
        <p:txBody>
          <a:bodyPr spcFirstLastPara="1" wrap="square" lIns="91425" tIns="91425" rIns="91425" bIns="91425" anchor="t" anchorCtr="0">
            <a:noAutofit/>
          </a:bodyPr>
          <a:lstStyle/>
          <a:p>
            <a:pPr algn="ctr"/>
            <a:r>
              <a:rPr lang="en" sz="1600" dirty="0"/>
              <a:t>Elastic Network Model</a:t>
            </a:r>
            <a:endParaRPr sz="1600" dirty="0"/>
          </a:p>
        </p:txBody>
      </p:sp>
      <p:sp>
        <p:nvSpPr>
          <p:cNvPr id="18" name="Google Shape;176;p19">
            <a:extLst>
              <a:ext uri="{FF2B5EF4-FFF2-40B4-BE49-F238E27FC236}">
                <a16:creationId xmlns:a16="http://schemas.microsoft.com/office/drawing/2014/main" id="{A8C5125F-E65E-254E-BC9D-26588734F279}"/>
              </a:ext>
            </a:extLst>
          </p:cNvPr>
          <p:cNvSpPr txBox="1"/>
          <p:nvPr/>
        </p:nvSpPr>
        <p:spPr>
          <a:xfrm>
            <a:off x="8608662" y="1384521"/>
            <a:ext cx="2783295" cy="593520"/>
          </a:xfrm>
          <a:prstGeom prst="rect">
            <a:avLst/>
          </a:prstGeom>
          <a:noFill/>
          <a:ln>
            <a:noFill/>
          </a:ln>
        </p:spPr>
        <p:txBody>
          <a:bodyPr spcFirstLastPara="1" wrap="square" lIns="91425" tIns="91425" rIns="91425" bIns="91425" anchor="t" anchorCtr="0">
            <a:noAutofit/>
          </a:bodyPr>
          <a:lstStyle/>
          <a:p>
            <a:pPr algn="ctr"/>
            <a:r>
              <a:rPr lang="en" sz="1600" dirty="0"/>
              <a:t>Normal modes analysis</a:t>
            </a:r>
            <a:endParaRPr sz="1600" dirty="0"/>
          </a:p>
        </p:txBody>
      </p:sp>
      <p:sp>
        <p:nvSpPr>
          <p:cNvPr id="19" name="Google Shape;69;p14">
            <a:extLst>
              <a:ext uri="{FF2B5EF4-FFF2-40B4-BE49-F238E27FC236}">
                <a16:creationId xmlns:a16="http://schemas.microsoft.com/office/drawing/2014/main" id="{B7E341DA-2CA6-A74D-AF0C-3CC23858DDCF}"/>
              </a:ext>
            </a:extLst>
          </p:cNvPr>
          <p:cNvSpPr/>
          <p:nvPr/>
        </p:nvSpPr>
        <p:spPr>
          <a:xfrm>
            <a:off x="7296384" y="2333401"/>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Left-Right Arrow 19">
            <a:extLst>
              <a:ext uri="{FF2B5EF4-FFF2-40B4-BE49-F238E27FC236}">
                <a16:creationId xmlns:a16="http://schemas.microsoft.com/office/drawing/2014/main" id="{96CDBDD4-0B5C-BE41-A431-35A3B13C84DC}"/>
              </a:ext>
            </a:extLst>
          </p:cNvPr>
          <p:cNvSpPr/>
          <p:nvPr/>
        </p:nvSpPr>
        <p:spPr>
          <a:xfrm rot="5400000">
            <a:off x="8583257" y="3487090"/>
            <a:ext cx="478684" cy="256032"/>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sp>
        <p:nvSpPr>
          <p:cNvPr id="24" name="Google Shape;69;p14">
            <a:extLst>
              <a:ext uri="{FF2B5EF4-FFF2-40B4-BE49-F238E27FC236}">
                <a16:creationId xmlns:a16="http://schemas.microsoft.com/office/drawing/2014/main" id="{B8253DE2-FF8C-8147-9A9F-2F26F5ED32C5}"/>
              </a:ext>
            </a:extLst>
          </p:cNvPr>
          <p:cNvSpPr/>
          <p:nvPr/>
        </p:nvSpPr>
        <p:spPr>
          <a:xfrm rot="10800000">
            <a:off x="7217345" y="472270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7" name="Google Shape;69;p14">
            <a:extLst>
              <a:ext uri="{FF2B5EF4-FFF2-40B4-BE49-F238E27FC236}">
                <a16:creationId xmlns:a16="http://schemas.microsoft.com/office/drawing/2014/main" id="{D20666CA-2FAF-AF4E-AF5B-0A02C0D20E81}"/>
              </a:ext>
            </a:extLst>
          </p:cNvPr>
          <p:cNvSpPr/>
          <p:nvPr/>
        </p:nvSpPr>
        <p:spPr>
          <a:xfrm rot="10800000">
            <a:off x="2722247" y="4749294"/>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9" name="Google Shape;176;p19">
            <a:extLst>
              <a:ext uri="{FF2B5EF4-FFF2-40B4-BE49-F238E27FC236}">
                <a16:creationId xmlns:a16="http://schemas.microsoft.com/office/drawing/2014/main" id="{E7196808-BD40-4340-A239-A28BE272FD90}"/>
              </a:ext>
            </a:extLst>
          </p:cNvPr>
          <p:cNvSpPr txBox="1"/>
          <p:nvPr/>
        </p:nvSpPr>
        <p:spPr>
          <a:xfrm>
            <a:off x="216032" y="3359133"/>
            <a:ext cx="2783295" cy="593520"/>
          </a:xfrm>
          <a:prstGeom prst="rect">
            <a:avLst/>
          </a:prstGeom>
          <a:noFill/>
          <a:ln>
            <a:noFill/>
          </a:ln>
        </p:spPr>
        <p:txBody>
          <a:bodyPr spcFirstLastPara="1" wrap="square" lIns="91425" tIns="91425" rIns="91425" bIns="91425" anchor="t" anchorCtr="0">
            <a:noAutofit/>
          </a:bodyPr>
          <a:lstStyle/>
          <a:p>
            <a:pPr algn="ctr"/>
            <a:r>
              <a:rPr lang="en" sz="1600" dirty="0"/>
              <a:t>Icosahedral lattice assignment</a:t>
            </a:r>
            <a:endParaRPr sz="1600" dirty="0"/>
          </a:p>
        </p:txBody>
      </p:sp>
      <p:sp>
        <p:nvSpPr>
          <p:cNvPr id="35" name="Google Shape;155;p18">
            <a:extLst>
              <a:ext uri="{FF2B5EF4-FFF2-40B4-BE49-F238E27FC236}">
                <a16:creationId xmlns:a16="http://schemas.microsoft.com/office/drawing/2014/main" id="{F894A66B-96AC-0A47-827C-398E8C4C5E5D}"/>
              </a:ext>
            </a:extLst>
          </p:cNvPr>
          <p:cNvSpPr txBox="1"/>
          <p:nvPr/>
        </p:nvSpPr>
        <p:spPr>
          <a:xfrm>
            <a:off x="-2676417" y="3896440"/>
            <a:ext cx="1901860" cy="2442265"/>
          </a:xfrm>
          <a:prstGeom prst="rect">
            <a:avLst/>
          </a:prstGeom>
          <a:noFill/>
          <a:ln>
            <a:noFill/>
          </a:ln>
        </p:spPr>
        <p:txBody>
          <a:bodyPr spcFirstLastPara="1" wrap="square" lIns="91425" tIns="91425" rIns="91425" bIns="91425" anchor="t" anchorCtr="0">
            <a:noAutofit/>
          </a:bodyPr>
          <a:lstStyle/>
          <a:p>
            <a:pPr marL="121917" indent="-121917">
              <a:buFont typeface="Arial" panose="020B0604020202020204" pitchFamily="34" charset="0"/>
              <a:buChar char="•"/>
            </a:pPr>
            <a:r>
              <a:rPr lang="en-US" sz="1600" dirty="0" err="1"/>
              <a:t>Eyal</a:t>
            </a:r>
            <a:r>
              <a:rPr lang="en-US" sz="1600" dirty="0"/>
              <a:t> et al </a:t>
            </a:r>
            <a:r>
              <a:rPr lang="en-US" sz="1600" dirty="0" err="1"/>
              <a:t>Bionformatics</a:t>
            </a:r>
            <a:r>
              <a:rPr lang="en-US" sz="1600" dirty="0"/>
              <a:t> 2006</a:t>
            </a:r>
          </a:p>
          <a:p>
            <a:pPr marL="121917" indent="-121917">
              <a:buFont typeface="Arial" panose="020B0604020202020204" pitchFamily="34" charset="0"/>
              <a:buChar char="•"/>
            </a:pPr>
            <a:r>
              <a:rPr lang="en-US" sz="1600" dirty="0" err="1"/>
              <a:t>Bahar</a:t>
            </a:r>
            <a:r>
              <a:rPr lang="en-US" sz="1600" dirty="0"/>
              <a:t> et al Chem Rev 2010</a:t>
            </a:r>
          </a:p>
          <a:p>
            <a:pPr marL="121917" indent="-121917">
              <a:buFont typeface="Arial" panose="020B0604020202020204" pitchFamily="34" charset="0"/>
              <a:buChar char="•"/>
            </a:pPr>
            <a:r>
              <a:rPr lang="en-US" sz="1600" dirty="0" err="1"/>
              <a:t>Polles</a:t>
            </a:r>
            <a:r>
              <a:rPr lang="en-US" sz="1600" dirty="0"/>
              <a:t> et al. </a:t>
            </a:r>
            <a:r>
              <a:rPr lang="en-US" sz="1600" dirty="0" err="1"/>
              <a:t>PLoS</a:t>
            </a:r>
            <a:r>
              <a:rPr lang="en-US" sz="1600" dirty="0"/>
              <a:t> Comp Bio 2013</a:t>
            </a:r>
          </a:p>
          <a:p>
            <a:pPr marL="121917" indent="-121917">
              <a:buFont typeface="Arial" panose="020B0604020202020204" pitchFamily="34" charset="0"/>
              <a:buChar char="•"/>
            </a:pPr>
            <a:r>
              <a:rPr lang="en-US" sz="1600" dirty="0" err="1"/>
              <a:t>Ponzoni</a:t>
            </a:r>
            <a:r>
              <a:rPr lang="en-US" sz="1600" dirty="0"/>
              <a:t> et al Structure 2015</a:t>
            </a:r>
          </a:p>
          <a:p>
            <a:pPr marL="121917" indent="-121917">
              <a:buFont typeface="Arial" panose="020B0604020202020204" pitchFamily="34" charset="0"/>
              <a:buChar char="•"/>
            </a:pPr>
            <a:endParaRPr lang="en" sz="1600" dirty="0"/>
          </a:p>
        </p:txBody>
      </p:sp>
      <p:pic>
        <p:nvPicPr>
          <p:cNvPr id="37" name="Picture 36">
            <a:extLst>
              <a:ext uri="{FF2B5EF4-FFF2-40B4-BE49-F238E27FC236}">
                <a16:creationId xmlns:a16="http://schemas.microsoft.com/office/drawing/2014/main" id="{1E566697-9974-4D05-B7B3-91A46F77D313}"/>
              </a:ext>
            </a:extLst>
          </p:cNvPr>
          <p:cNvPicPr>
            <a:picLocks noChangeAspect="1"/>
          </p:cNvPicPr>
          <p:nvPr/>
        </p:nvPicPr>
        <p:blipFill>
          <a:blip r:embed="rId3"/>
          <a:stretch>
            <a:fillRect/>
          </a:stretch>
        </p:blipFill>
        <p:spPr>
          <a:xfrm>
            <a:off x="4243742" y="1570575"/>
            <a:ext cx="1852258" cy="1784825"/>
          </a:xfrm>
          <a:prstGeom prst="rect">
            <a:avLst/>
          </a:prstGeom>
        </p:spPr>
      </p:pic>
      <p:pic>
        <p:nvPicPr>
          <p:cNvPr id="38" name="Picture 37">
            <a:extLst>
              <a:ext uri="{FF2B5EF4-FFF2-40B4-BE49-F238E27FC236}">
                <a16:creationId xmlns:a16="http://schemas.microsoft.com/office/drawing/2014/main" id="{EDA02DC3-2357-4777-941A-1EFF4DDD7607}"/>
              </a:ext>
            </a:extLst>
          </p:cNvPr>
          <p:cNvPicPr>
            <a:picLocks noChangeAspect="1"/>
          </p:cNvPicPr>
          <p:nvPr/>
        </p:nvPicPr>
        <p:blipFill>
          <a:blip r:embed="rId4"/>
          <a:stretch>
            <a:fillRect/>
          </a:stretch>
        </p:blipFill>
        <p:spPr>
          <a:xfrm>
            <a:off x="618309" y="1599908"/>
            <a:ext cx="1910617" cy="1823226"/>
          </a:xfrm>
          <a:prstGeom prst="rect">
            <a:avLst/>
          </a:prstGeom>
        </p:spPr>
      </p:pic>
      <p:pic>
        <p:nvPicPr>
          <p:cNvPr id="39" name="Picture 38">
            <a:extLst>
              <a:ext uri="{FF2B5EF4-FFF2-40B4-BE49-F238E27FC236}">
                <a16:creationId xmlns:a16="http://schemas.microsoft.com/office/drawing/2014/main" id="{A11C7864-57E7-4CCB-8D19-5862A0151409}"/>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8114276" y="1931437"/>
            <a:ext cx="3772069" cy="3836797"/>
          </a:xfrm>
          <a:prstGeom prst="rect">
            <a:avLst/>
          </a:prstGeom>
        </p:spPr>
      </p:pic>
      <p:pic>
        <p:nvPicPr>
          <p:cNvPr id="40" name="Picture 39">
            <a:extLst>
              <a:ext uri="{FF2B5EF4-FFF2-40B4-BE49-F238E27FC236}">
                <a16:creationId xmlns:a16="http://schemas.microsoft.com/office/drawing/2014/main" id="{6FA4E165-D7F5-4F62-8673-BDD144AB3978}"/>
              </a:ext>
            </a:extLst>
          </p:cNvPr>
          <p:cNvPicPr>
            <a:picLocks noChangeAspect="1"/>
          </p:cNvPicPr>
          <p:nvPr/>
        </p:nvPicPr>
        <p:blipFill>
          <a:blip r:embed="rId6"/>
          <a:stretch>
            <a:fillRect/>
          </a:stretch>
        </p:blipFill>
        <p:spPr>
          <a:xfrm>
            <a:off x="305655" y="3725102"/>
            <a:ext cx="2341011" cy="2048385"/>
          </a:xfrm>
          <a:prstGeom prst="rect">
            <a:avLst/>
          </a:prstGeom>
        </p:spPr>
      </p:pic>
      <p:pic>
        <p:nvPicPr>
          <p:cNvPr id="12" name="Picture 11" descr="Graphical user interface, chart&#10;&#10;Description automatically generated">
            <a:extLst>
              <a:ext uri="{FF2B5EF4-FFF2-40B4-BE49-F238E27FC236}">
                <a16:creationId xmlns:a16="http://schemas.microsoft.com/office/drawing/2014/main" id="{7B5B8DCD-880F-48D7-8946-A8DDF3804FB9}"/>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322527" y="3680132"/>
            <a:ext cx="3756819" cy="2348012"/>
          </a:xfrm>
          <a:prstGeom prst="rect">
            <a:avLst/>
          </a:prstGeom>
        </p:spPr>
      </p:pic>
      <p:sp>
        <p:nvSpPr>
          <p:cNvPr id="30" name="Google Shape;176;p19">
            <a:extLst>
              <a:ext uri="{FF2B5EF4-FFF2-40B4-BE49-F238E27FC236}">
                <a16:creationId xmlns:a16="http://schemas.microsoft.com/office/drawing/2014/main" id="{FA0D98A9-2D87-443C-85A0-A90E283088B3}"/>
              </a:ext>
            </a:extLst>
          </p:cNvPr>
          <p:cNvSpPr txBox="1"/>
          <p:nvPr/>
        </p:nvSpPr>
        <p:spPr>
          <a:xfrm>
            <a:off x="3838750" y="3375764"/>
            <a:ext cx="2783295" cy="593520"/>
          </a:xfrm>
          <a:prstGeom prst="rect">
            <a:avLst/>
          </a:prstGeom>
          <a:noFill/>
          <a:ln>
            <a:noFill/>
          </a:ln>
        </p:spPr>
        <p:txBody>
          <a:bodyPr spcFirstLastPara="1" wrap="square" lIns="91425" tIns="91425" rIns="91425" bIns="91425" anchor="t" anchorCtr="0">
            <a:noAutofit/>
          </a:bodyPr>
          <a:lstStyle/>
          <a:p>
            <a:pPr algn="ctr"/>
            <a:r>
              <a:rPr lang="en" sz="1600" dirty="0"/>
              <a:t>Scoring Subdivision</a:t>
            </a:r>
            <a:endParaRPr sz="1600" dirty="0"/>
          </a:p>
        </p:txBody>
      </p:sp>
    </p:spTree>
    <p:extLst>
      <p:ext uri="{BB962C8B-B14F-4D97-AF65-F5344CB8AC3E}">
        <p14:creationId xmlns:p14="http://schemas.microsoft.com/office/powerpoint/2010/main" val="293372097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CA71B6-BA83-4570-8684-2649BE544608}"/>
              </a:ext>
            </a:extLst>
          </p:cNvPr>
          <p:cNvSpPr>
            <a:spLocks noGrp="1"/>
          </p:cNvSpPr>
          <p:nvPr>
            <p:ph type="title"/>
          </p:nvPr>
        </p:nvSpPr>
        <p:spPr/>
        <p:txBody>
          <a:bodyPr/>
          <a:lstStyle/>
          <a:p>
            <a:r>
              <a:rPr lang="en-US" dirty="0"/>
              <a:t>Performance</a:t>
            </a:r>
          </a:p>
        </p:txBody>
      </p:sp>
      <p:sp>
        <p:nvSpPr>
          <p:cNvPr id="4" name="Slide Number Placeholder 3">
            <a:extLst>
              <a:ext uri="{FF2B5EF4-FFF2-40B4-BE49-F238E27FC236}">
                <a16:creationId xmlns:a16="http://schemas.microsoft.com/office/drawing/2014/main" id="{4317EC74-509C-4BAA-B187-D7B6B99AFD60}"/>
              </a:ext>
            </a:extLst>
          </p:cNvPr>
          <p:cNvSpPr>
            <a:spLocks noGrp="1"/>
          </p:cNvSpPr>
          <p:nvPr>
            <p:ph type="sldNum" idx="12"/>
          </p:nvPr>
        </p:nvSpPr>
        <p:spPr/>
        <p:txBody>
          <a:bodyPr/>
          <a:lstStyle/>
          <a:p>
            <a:fld id="{00000000-1234-1234-1234-123412341234}" type="slidenum">
              <a:rPr lang="en" smtClean="0"/>
              <a:pPr/>
              <a:t>17</a:t>
            </a:fld>
            <a:endParaRPr lang="en"/>
          </a:p>
        </p:txBody>
      </p:sp>
      <p:grpSp>
        <p:nvGrpSpPr>
          <p:cNvPr id="7" name="Group 6">
            <a:extLst>
              <a:ext uri="{FF2B5EF4-FFF2-40B4-BE49-F238E27FC236}">
                <a16:creationId xmlns:a16="http://schemas.microsoft.com/office/drawing/2014/main" id="{CE20118E-F6B5-44D2-BF71-7FEF68AA4338}"/>
              </a:ext>
            </a:extLst>
          </p:cNvPr>
          <p:cNvGrpSpPr/>
          <p:nvPr/>
        </p:nvGrpSpPr>
        <p:grpSpPr>
          <a:xfrm>
            <a:off x="1263844" y="3933156"/>
            <a:ext cx="5743069" cy="2513464"/>
            <a:chOff x="2273542" y="2674706"/>
            <a:chExt cx="7735254" cy="2768180"/>
          </a:xfrm>
        </p:grpSpPr>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C6E9B441-7932-41BA-8C07-28869C795F5A}"/>
                    </a:ext>
                  </a:extLst>
                </p:cNvPr>
                <p:cNvSpPr txBox="1"/>
                <p:nvPr/>
              </p:nvSpPr>
              <p:spPr>
                <a:xfrm>
                  <a:off x="2273542" y="3317840"/>
                  <a:ext cx="4136901" cy="1008224"/>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sz="2400" b="0" i="1" smtClean="0">
                                <a:latin typeface="Cambria Math" panose="02040503050406030204" pitchFamily="18" charset="0"/>
                              </a:rPr>
                            </m:ctrlPr>
                          </m:sSupPr>
                          <m:e>
                            <m:acc>
                              <m:accPr>
                                <m:chr m:val="̅"/>
                                <m:ctrlPr>
                                  <a:rPr lang="en-US" sz="2400" i="1" smtClean="0">
                                    <a:latin typeface="Cambria Math" panose="02040503050406030204" pitchFamily="18" charset="0"/>
                                  </a:rPr>
                                </m:ctrlPr>
                              </m:accPr>
                              <m:e>
                                <m:r>
                                  <a:rPr lang="en-US" sz="2400" b="0" i="1" smtClean="0">
                                    <a:latin typeface="Cambria Math" panose="02040503050406030204" pitchFamily="18" charset="0"/>
                                  </a:rPr>
                                  <m:t>𝐻</m:t>
                                </m:r>
                              </m:e>
                            </m:acc>
                          </m:e>
                          <m:sup>
                            <m:r>
                              <a:rPr lang="en-US" sz="2400" b="0" i="1" smtClean="0">
                                <a:latin typeface="Cambria Math" panose="02040503050406030204" pitchFamily="18" charset="0"/>
                              </a:rPr>
                              <m:t>−1</m:t>
                            </m:r>
                          </m:sup>
                        </m:sSup>
                        <m:r>
                          <a:rPr lang="en-US" sz="2400" b="0" i="1" smtClean="0">
                            <a:latin typeface="Cambria Math" panose="02040503050406030204" pitchFamily="18" charset="0"/>
                          </a:rPr>
                          <m:t>=</m:t>
                        </m:r>
                        <m:nary>
                          <m:naryPr>
                            <m:chr m:val="∑"/>
                            <m:ctrlPr>
                              <a:rPr lang="en-US" sz="2400" b="0" i="1" smtClean="0">
                                <a:latin typeface="Cambria Math" panose="02040503050406030204" pitchFamily="18" charset="0"/>
                              </a:rPr>
                            </m:ctrlPr>
                          </m:naryPr>
                          <m:sub>
                            <m:r>
                              <m:rPr>
                                <m:brk m:alnAt="23"/>
                              </m:rPr>
                              <a:rPr lang="en-US" sz="2400" b="0" i="1" smtClean="0">
                                <a:latin typeface="Cambria Math" panose="02040503050406030204" pitchFamily="18" charset="0"/>
                              </a:rPr>
                              <m:t>𝑘</m:t>
                            </m:r>
                            <m:r>
                              <a:rPr lang="en-US" sz="2400" b="0" i="1" smtClean="0">
                                <a:latin typeface="Cambria Math" panose="02040503050406030204" pitchFamily="18" charset="0"/>
                              </a:rPr>
                              <m:t>=1</m:t>
                            </m:r>
                          </m:sub>
                          <m:sup>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𝑛</m:t>
                                </m:r>
                              </m:e>
                              <m:sub>
                                <m:r>
                                  <a:rPr lang="en-US" sz="2400" b="0" i="1" smtClean="0">
                                    <a:latin typeface="Cambria Math" panose="02040503050406030204" pitchFamily="18" charset="0"/>
                                  </a:rPr>
                                  <m:t>𝑘</m:t>
                                </m:r>
                              </m:sub>
                            </m:sSub>
                          </m:sup>
                          <m:e>
                            <m:f>
                              <m:fPr>
                                <m:ctrlPr>
                                  <a:rPr lang="en-US" sz="2400" b="0" i="1" smtClean="0">
                                    <a:latin typeface="Cambria Math" panose="02040503050406030204" pitchFamily="18" charset="0"/>
                                  </a:rPr>
                                </m:ctrlPr>
                              </m:fPr>
                              <m:num>
                                <m:r>
                                  <a:rPr lang="en-US" sz="2400" b="0" i="1" smtClean="0">
                                    <a:latin typeface="Cambria Math" panose="02040503050406030204" pitchFamily="18" charset="0"/>
                                  </a:rPr>
                                  <m:t>1</m:t>
                                </m:r>
                              </m:num>
                              <m:den>
                                <m:sSubSup>
                                  <m:sSubSupPr>
                                    <m:ctrlPr>
                                      <a:rPr lang="en-US" sz="2400" b="0" i="1" smtClean="0">
                                        <a:latin typeface="Cambria Math" panose="02040503050406030204" pitchFamily="18" charset="0"/>
                                        <a:ea typeface="Cambria Math" panose="02040503050406030204" pitchFamily="18" charset="0"/>
                                      </a:rPr>
                                    </m:ctrlPr>
                                  </m:sSubSupPr>
                                  <m:e>
                                    <m:r>
                                      <a:rPr lang="en-US" sz="2400" b="0" i="1" smtClean="0">
                                        <a:latin typeface="Cambria Math" panose="02040503050406030204" pitchFamily="18" charset="0"/>
                                        <a:ea typeface="Cambria Math" panose="02040503050406030204" pitchFamily="18" charset="0"/>
                                      </a:rPr>
                                      <m:t>𝜔</m:t>
                                    </m:r>
                                  </m:e>
                                  <m:sub>
                                    <m:r>
                                      <a:rPr lang="en-US" sz="2400" b="0" i="1" smtClean="0">
                                        <a:latin typeface="Cambria Math" panose="02040503050406030204" pitchFamily="18" charset="0"/>
                                        <a:ea typeface="Cambria Math" panose="02040503050406030204" pitchFamily="18" charset="0"/>
                                      </a:rPr>
                                      <m:t>𝑘</m:t>
                                    </m:r>
                                  </m:sub>
                                  <m:sup>
                                    <m:r>
                                      <a:rPr lang="en-US" sz="2400" b="0" i="1" smtClean="0">
                                        <a:latin typeface="Cambria Math" panose="02040503050406030204" pitchFamily="18" charset="0"/>
                                        <a:ea typeface="Cambria Math" panose="02040503050406030204" pitchFamily="18" charset="0"/>
                                      </a:rPr>
                                      <m:t>2</m:t>
                                    </m:r>
                                  </m:sup>
                                </m:sSubSup>
                              </m:den>
                            </m:f>
                            <m:r>
                              <a:rPr lang="en-US" sz="2400" b="0" i="1" smtClean="0">
                                <a:latin typeface="Cambria Math" panose="02040503050406030204" pitchFamily="18" charset="0"/>
                                <a:ea typeface="Cambria Math" panose="02040503050406030204" pitchFamily="18" charset="0"/>
                              </a:rPr>
                              <m:t> </m:t>
                            </m:r>
                            <m:sSub>
                              <m:sSubPr>
                                <m:ctrlPr>
                                  <a:rPr lang="en-US" sz="2400" b="0" i="1" smtClean="0">
                                    <a:latin typeface="Cambria Math" panose="02040503050406030204" pitchFamily="18" charset="0"/>
                                    <a:ea typeface="Cambria Math" panose="02040503050406030204" pitchFamily="18" charset="0"/>
                                  </a:rPr>
                                </m:ctrlPr>
                              </m:sSubPr>
                              <m:e>
                                <m:r>
                                  <a:rPr lang="en-US" sz="2400" b="0" i="1" smtClean="0">
                                    <a:latin typeface="Cambria Math" panose="02040503050406030204" pitchFamily="18" charset="0"/>
                                    <a:ea typeface="Cambria Math" panose="02040503050406030204" pitchFamily="18" charset="0"/>
                                  </a:rPr>
                                  <m:t>𝑣</m:t>
                                </m:r>
                              </m:e>
                              <m:sub>
                                <m:r>
                                  <a:rPr lang="en-US" sz="2400" b="0" i="1" smtClean="0">
                                    <a:latin typeface="Cambria Math" panose="02040503050406030204" pitchFamily="18" charset="0"/>
                                    <a:ea typeface="Cambria Math" panose="02040503050406030204" pitchFamily="18" charset="0"/>
                                  </a:rPr>
                                  <m:t>𝑘</m:t>
                                </m:r>
                              </m:sub>
                            </m:sSub>
                            <m:r>
                              <a:rPr lang="en-US" sz="2400" b="0" i="1" smtClean="0">
                                <a:latin typeface="Cambria Math" panose="02040503050406030204" pitchFamily="18" charset="0"/>
                                <a:ea typeface="Cambria Math" panose="02040503050406030204" pitchFamily="18" charset="0"/>
                              </a:rPr>
                              <m:t>⊗</m:t>
                            </m:r>
                          </m:e>
                        </m:nary>
                        <m:sSub>
                          <m:sSubPr>
                            <m:ctrlPr>
                              <a:rPr lang="en-US" sz="2400" b="0" i="1" smtClean="0">
                                <a:latin typeface="Cambria Math" panose="02040503050406030204" pitchFamily="18" charset="0"/>
                              </a:rPr>
                            </m:ctrlPr>
                          </m:sSubPr>
                          <m:e>
                            <m:r>
                              <a:rPr lang="en-US" sz="2400" b="0" i="1" smtClean="0">
                                <a:latin typeface="Cambria Math" panose="02040503050406030204" pitchFamily="18" charset="0"/>
                              </a:rPr>
                              <m:t>𝑣</m:t>
                            </m:r>
                          </m:e>
                          <m:sub>
                            <m:r>
                              <a:rPr lang="en-US" sz="2400" b="0" i="1" smtClean="0">
                                <a:latin typeface="Cambria Math" panose="02040503050406030204" pitchFamily="18" charset="0"/>
                              </a:rPr>
                              <m:t>𝑘</m:t>
                            </m:r>
                          </m:sub>
                        </m:sSub>
                      </m:oMath>
                    </m:oMathPara>
                  </a14:m>
                  <a:endParaRPr lang="en-US" sz="2400" dirty="0"/>
                </a:p>
              </p:txBody>
            </p:sp>
          </mc:Choice>
          <mc:Fallback xmlns="">
            <p:sp>
              <p:nvSpPr>
                <p:cNvPr id="8" name="TextBox 7">
                  <a:extLst>
                    <a:ext uri="{FF2B5EF4-FFF2-40B4-BE49-F238E27FC236}">
                      <a16:creationId xmlns:a16="http://schemas.microsoft.com/office/drawing/2014/main" id="{C6E9B441-7932-41BA-8C07-28869C795F5A}"/>
                    </a:ext>
                  </a:extLst>
                </p:cNvPr>
                <p:cNvSpPr txBox="1">
                  <a:spLocks noRot="1" noChangeAspect="1" noMove="1" noResize="1" noEditPoints="1" noAdjustHandles="1" noChangeArrowheads="1" noChangeShapeType="1" noTextEdit="1"/>
                </p:cNvSpPr>
                <p:nvPr/>
              </p:nvSpPr>
              <p:spPr>
                <a:xfrm>
                  <a:off x="2273542" y="3317840"/>
                  <a:ext cx="4136901" cy="1008224"/>
                </a:xfrm>
                <a:prstGeom prst="rect">
                  <a:avLst/>
                </a:prstGeom>
                <a:blipFill>
                  <a:blip r:embed="rId3"/>
                  <a:stretch>
                    <a:fillRect b="-9333"/>
                  </a:stretch>
                </a:blipFill>
              </p:spPr>
              <p:txBody>
                <a:bodyPr/>
                <a:lstStyle/>
                <a:p>
                  <a:r>
                    <a:rPr lang="en-US">
                      <a:noFill/>
                    </a:rPr>
                    <a:t> </a:t>
                  </a:r>
                </a:p>
              </p:txBody>
            </p:sp>
          </mc:Fallback>
        </mc:AlternateContent>
        <p:sp>
          <p:nvSpPr>
            <p:cNvPr id="9" name="Rectangle 8">
              <a:extLst>
                <a:ext uri="{FF2B5EF4-FFF2-40B4-BE49-F238E27FC236}">
                  <a16:creationId xmlns:a16="http://schemas.microsoft.com/office/drawing/2014/main" id="{7434DE9D-9369-4142-A83F-A5FD73681608}"/>
                </a:ext>
              </a:extLst>
            </p:cNvPr>
            <p:cNvSpPr/>
            <p:nvPr/>
          </p:nvSpPr>
          <p:spPr>
            <a:xfrm>
              <a:off x="4219662" y="3496113"/>
              <a:ext cx="570452" cy="111573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0" name="Straight Connector 9">
              <a:extLst>
                <a:ext uri="{FF2B5EF4-FFF2-40B4-BE49-F238E27FC236}">
                  <a16:creationId xmlns:a16="http://schemas.microsoft.com/office/drawing/2014/main" id="{247EBA4D-AF09-4193-952D-DDCE6B72D0A8}"/>
                </a:ext>
              </a:extLst>
            </p:cNvPr>
            <p:cNvCxnSpPr>
              <a:cxnSpLocks/>
              <a:stCxn id="9" idx="2"/>
            </p:cNvCxnSpPr>
            <p:nvPr/>
          </p:nvCxnSpPr>
          <p:spPr>
            <a:xfrm>
              <a:off x="4504887" y="4611849"/>
              <a:ext cx="0" cy="419036"/>
            </a:xfrm>
            <a:prstGeom prst="line">
              <a:avLst/>
            </a:prstGeom>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7F5A59E0-9DB8-47D4-82F0-059FADDFB417}"/>
                </a:ext>
              </a:extLst>
            </p:cNvPr>
            <p:cNvSpPr txBox="1"/>
            <p:nvPr/>
          </p:nvSpPr>
          <p:spPr>
            <a:xfrm>
              <a:off x="3292343" y="5030884"/>
              <a:ext cx="2181549"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Lowest Frequencies</a:t>
              </a:r>
            </a:p>
          </p:txBody>
        </p:sp>
        <p:sp>
          <p:nvSpPr>
            <p:cNvPr id="12" name="Rectangle 11">
              <a:extLst>
                <a:ext uri="{FF2B5EF4-FFF2-40B4-BE49-F238E27FC236}">
                  <a16:creationId xmlns:a16="http://schemas.microsoft.com/office/drawing/2014/main" id="{7BDC7DB1-F64A-48C9-B2C8-318CD4826AFA}"/>
                </a:ext>
              </a:extLst>
            </p:cNvPr>
            <p:cNvSpPr/>
            <p:nvPr/>
          </p:nvSpPr>
          <p:spPr>
            <a:xfrm>
              <a:off x="3649209" y="3317840"/>
              <a:ext cx="469785" cy="289425"/>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3" name="Straight Connector 12">
              <a:extLst>
                <a:ext uri="{FF2B5EF4-FFF2-40B4-BE49-F238E27FC236}">
                  <a16:creationId xmlns:a16="http://schemas.microsoft.com/office/drawing/2014/main" id="{4DA5A5D6-86F6-48ED-BEDD-9BF11691948D}"/>
                </a:ext>
              </a:extLst>
            </p:cNvPr>
            <p:cNvCxnSpPr>
              <a:cxnSpLocks/>
              <a:stCxn id="12" idx="0"/>
            </p:cNvCxnSpPr>
            <p:nvPr/>
          </p:nvCxnSpPr>
          <p:spPr>
            <a:xfrm flipV="1">
              <a:off x="3884101" y="2887898"/>
              <a:ext cx="8390" cy="429942"/>
            </a:xfrm>
            <a:prstGeom prst="line">
              <a:avLst/>
            </a:prstGeom>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3A39D9A5-EB12-4D74-B296-B878D89926E5}"/>
                </a:ext>
              </a:extLst>
            </p:cNvPr>
            <p:cNvCxnSpPr>
              <a:cxnSpLocks/>
            </p:cNvCxnSpPr>
            <p:nvPr/>
          </p:nvCxnSpPr>
          <p:spPr>
            <a:xfrm>
              <a:off x="3909270" y="2877424"/>
              <a:ext cx="209724" cy="0"/>
            </a:xfrm>
            <a:prstGeom prst="line">
              <a:avLst/>
            </a:prstGeom>
          </p:spPr>
          <p:style>
            <a:lnRef idx="1">
              <a:schemeClr val="accent1"/>
            </a:lnRef>
            <a:fillRef idx="0">
              <a:schemeClr val="accent1"/>
            </a:fillRef>
            <a:effectRef idx="0">
              <a:schemeClr val="accent1"/>
            </a:effectRef>
            <a:fontRef idx="minor">
              <a:schemeClr val="tx1"/>
            </a:fontRef>
          </p:style>
        </p:cxnSp>
        <p:sp>
          <p:nvSpPr>
            <p:cNvPr id="15" name="TextBox 14">
              <a:extLst>
                <a:ext uri="{FF2B5EF4-FFF2-40B4-BE49-F238E27FC236}">
                  <a16:creationId xmlns:a16="http://schemas.microsoft.com/office/drawing/2014/main" id="{2CFF7DEA-1443-46F0-88FB-7FC75DA9889F}"/>
                </a:ext>
              </a:extLst>
            </p:cNvPr>
            <p:cNvSpPr txBox="1"/>
            <p:nvPr/>
          </p:nvSpPr>
          <p:spPr>
            <a:xfrm>
              <a:off x="4177593" y="2674706"/>
              <a:ext cx="1427415"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 Of Modes</a:t>
              </a:r>
            </a:p>
          </p:txBody>
        </p:sp>
        <p:sp>
          <p:nvSpPr>
            <p:cNvPr id="16" name="Rectangle 15">
              <a:extLst>
                <a:ext uri="{FF2B5EF4-FFF2-40B4-BE49-F238E27FC236}">
                  <a16:creationId xmlns:a16="http://schemas.microsoft.com/office/drawing/2014/main" id="{E36F8919-C062-4DD9-8DC8-14DCA8D5E774}"/>
                </a:ext>
              </a:extLst>
            </p:cNvPr>
            <p:cNvSpPr/>
            <p:nvPr/>
          </p:nvSpPr>
          <p:spPr>
            <a:xfrm>
              <a:off x="4865483" y="3776285"/>
              <a:ext cx="1528177" cy="577602"/>
            </a:xfrm>
            <a:prstGeom prst="rect">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7" name="Straight Connector 16">
              <a:extLst>
                <a:ext uri="{FF2B5EF4-FFF2-40B4-BE49-F238E27FC236}">
                  <a16:creationId xmlns:a16="http://schemas.microsoft.com/office/drawing/2014/main" id="{394A004C-D940-4247-9265-349754382D0D}"/>
                </a:ext>
              </a:extLst>
            </p:cNvPr>
            <p:cNvCxnSpPr>
              <a:cxnSpLocks/>
              <a:stCxn id="16" idx="3"/>
            </p:cNvCxnSpPr>
            <p:nvPr/>
          </p:nvCxnSpPr>
          <p:spPr>
            <a:xfrm>
              <a:off x="6393660" y="4065086"/>
              <a:ext cx="535646" cy="0"/>
            </a:xfrm>
            <a:prstGeom prst="line">
              <a:avLst/>
            </a:prstGeom>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D48A410D-CEDE-44B3-BD9A-B57A9BF7C6BE}"/>
                </a:ext>
              </a:extLst>
            </p:cNvPr>
            <p:cNvSpPr txBox="1"/>
            <p:nvPr/>
          </p:nvSpPr>
          <p:spPr>
            <a:xfrm>
              <a:off x="6993286" y="3869314"/>
              <a:ext cx="3015510" cy="412002"/>
            </a:xfrm>
            <a:prstGeom prst="rect">
              <a:avLst/>
            </a:prstGeom>
          </p:spPr>
          <p:style>
            <a:lnRef idx="2">
              <a:schemeClr val="dk1"/>
            </a:lnRef>
            <a:fillRef idx="1">
              <a:schemeClr val="lt1"/>
            </a:fillRef>
            <a:effectRef idx="0">
              <a:schemeClr val="dk1"/>
            </a:effectRef>
            <a:fontRef idx="minor">
              <a:schemeClr val="dk1"/>
            </a:fontRef>
          </p:style>
          <p:txBody>
            <a:bodyPr wrap="none" rtlCol="0">
              <a:spAutoFit/>
            </a:bodyPr>
            <a:lstStyle/>
            <a:p>
              <a:r>
                <a:rPr lang="en-US" sz="1400" dirty="0"/>
                <a:t>Eigenvectors/Normal Modes</a:t>
              </a:r>
            </a:p>
          </p:txBody>
        </p:sp>
      </p:grpSp>
      <p:pic>
        <p:nvPicPr>
          <p:cNvPr id="19" name="Picture 18">
            <a:extLst>
              <a:ext uri="{FF2B5EF4-FFF2-40B4-BE49-F238E27FC236}">
                <a16:creationId xmlns:a16="http://schemas.microsoft.com/office/drawing/2014/main" id="{05C28ADB-230C-4D34-920B-E46393366015}"/>
              </a:ext>
            </a:extLst>
          </p:cNvPr>
          <p:cNvPicPr>
            <a:picLocks noChangeAspect="1"/>
          </p:cNvPicPr>
          <p:nvPr/>
        </p:nvPicPr>
        <p:blipFill>
          <a:blip r:embed="rId4"/>
          <a:stretch>
            <a:fillRect/>
          </a:stretch>
        </p:blipFill>
        <p:spPr>
          <a:xfrm>
            <a:off x="1348290" y="1668093"/>
            <a:ext cx="3962953" cy="1705213"/>
          </a:xfrm>
          <a:prstGeom prst="rect">
            <a:avLst/>
          </a:prstGeom>
        </p:spPr>
      </p:pic>
      <p:pic>
        <p:nvPicPr>
          <p:cNvPr id="5122" name="Picture 2" descr="Extreme eigenvalues of Erdos-Rényi random graphs">
            <a:extLst>
              <a:ext uri="{FF2B5EF4-FFF2-40B4-BE49-F238E27FC236}">
                <a16:creationId xmlns:a16="http://schemas.microsoft.com/office/drawing/2014/main" id="{AA558F55-4078-4F4E-82B6-579F968CF0B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995409" y="608033"/>
            <a:ext cx="4667002" cy="2304332"/>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20">
            <a:extLst>
              <a:ext uri="{FF2B5EF4-FFF2-40B4-BE49-F238E27FC236}">
                <a16:creationId xmlns:a16="http://schemas.microsoft.com/office/drawing/2014/main" id="{3B33235E-A04C-47C1-B34E-19A5F925A009}"/>
              </a:ext>
            </a:extLst>
          </p:cNvPr>
          <p:cNvPicPr>
            <a:picLocks noChangeAspect="1"/>
          </p:cNvPicPr>
          <p:nvPr/>
        </p:nvPicPr>
        <p:blipFill>
          <a:blip r:embed="rId6"/>
          <a:stretch>
            <a:fillRect/>
          </a:stretch>
        </p:blipFill>
        <p:spPr>
          <a:xfrm>
            <a:off x="8028117" y="3054173"/>
            <a:ext cx="2683761" cy="3029275"/>
          </a:xfrm>
          <a:prstGeom prst="rect">
            <a:avLst/>
          </a:prstGeom>
        </p:spPr>
      </p:pic>
      <p:sp>
        <p:nvSpPr>
          <p:cNvPr id="22" name="TextBox 21">
            <a:extLst>
              <a:ext uri="{FF2B5EF4-FFF2-40B4-BE49-F238E27FC236}">
                <a16:creationId xmlns:a16="http://schemas.microsoft.com/office/drawing/2014/main" id="{810C942A-9913-453D-AFA7-5DF12A5A4D3A}"/>
              </a:ext>
            </a:extLst>
          </p:cNvPr>
          <p:cNvSpPr txBox="1"/>
          <p:nvPr/>
        </p:nvSpPr>
        <p:spPr>
          <a:xfrm>
            <a:off x="8457408" y="6195784"/>
            <a:ext cx="1825180" cy="369332"/>
          </a:xfrm>
          <a:prstGeom prst="rect">
            <a:avLst/>
          </a:prstGeom>
          <a:noFill/>
        </p:spPr>
        <p:txBody>
          <a:bodyPr wrap="none" rtlCol="0">
            <a:spAutoFit/>
          </a:bodyPr>
          <a:lstStyle/>
          <a:p>
            <a:r>
              <a:rPr lang="en-US" dirty="0"/>
              <a:t>Yu, Shi, IEEE 2003</a:t>
            </a:r>
          </a:p>
        </p:txBody>
      </p:sp>
      <p:sp>
        <p:nvSpPr>
          <p:cNvPr id="20" name="TextBox 19">
            <a:extLst>
              <a:ext uri="{FF2B5EF4-FFF2-40B4-BE49-F238E27FC236}">
                <a16:creationId xmlns:a16="http://schemas.microsoft.com/office/drawing/2014/main" id="{BF9EC89C-5044-476F-9641-F718584B3E72}"/>
              </a:ext>
            </a:extLst>
          </p:cNvPr>
          <p:cNvSpPr txBox="1"/>
          <p:nvPr/>
        </p:nvSpPr>
        <p:spPr>
          <a:xfrm>
            <a:off x="106581" y="2091516"/>
            <a:ext cx="1376338" cy="646331"/>
          </a:xfrm>
          <a:prstGeom prst="rect">
            <a:avLst/>
          </a:prstGeom>
          <a:noFill/>
        </p:spPr>
        <p:txBody>
          <a:bodyPr wrap="none" rtlCol="0">
            <a:spAutoFit/>
          </a:bodyPr>
          <a:lstStyle/>
          <a:p>
            <a:pPr algn="ctr"/>
            <a:r>
              <a:rPr lang="en-US" dirty="0"/>
              <a:t>Constructing</a:t>
            </a:r>
          </a:p>
          <a:p>
            <a:pPr algn="ctr"/>
            <a:r>
              <a:rPr lang="en-US" dirty="0"/>
              <a:t>Hessian</a:t>
            </a:r>
          </a:p>
        </p:txBody>
      </p:sp>
      <p:sp>
        <p:nvSpPr>
          <p:cNvPr id="24" name="TextBox 23">
            <a:extLst>
              <a:ext uri="{FF2B5EF4-FFF2-40B4-BE49-F238E27FC236}">
                <a16:creationId xmlns:a16="http://schemas.microsoft.com/office/drawing/2014/main" id="{32B792E9-F51C-418B-8A6A-8597BF79D41D}"/>
              </a:ext>
            </a:extLst>
          </p:cNvPr>
          <p:cNvSpPr txBox="1"/>
          <p:nvPr/>
        </p:nvSpPr>
        <p:spPr>
          <a:xfrm>
            <a:off x="25172" y="4505641"/>
            <a:ext cx="1445287" cy="923330"/>
          </a:xfrm>
          <a:prstGeom prst="rect">
            <a:avLst/>
          </a:prstGeom>
          <a:noFill/>
        </p:spPr>
        <p:txBody>
          <a:bodyPr wrap="square" rtlCol="0">
            <a:spAutoFit/>
          </a:bodyPr>
          <a:lstStyle/>
          <a:p>
            <a:pPr algn="ctr"/>
            <a:r>
              <a:rPr lang="en-US" dirty="0"/>
              <a:t>Calculate Normal</a:t>
            </a:r>
          </a:p>
          <a:p>
            <a:pPr algn="ctr"/>
            <a:r>
              <a:rPr lang="en-US" dirty="0"/>
              <a:t>Modes</a:t>
            </a:r>
          </a:p>
        </p:txBody>
      </p:sp>
    </p:spTree>
    <p:extLst>
      <p:ext uri="{BB962C8B-B14F-4D97-AF65-F5344CB8AC3E}">
        <p14:creationId xmlns:p14="http://schemas.microsoft.com/office/powerpoint/2010/main" val="235760594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6C5E76-0E97-4A88-8B70-C11C43827815}"/>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822AFA28-C345-4520-96F2-25CB356EDFAA}"/>
              </a:ext>
            </a:extLst>
          </p:cNvPr>
          <p:cNvSpPr>
            <a:spLocks noGrp="1"/>
          </p:cNvSpPr>
          <p:nvPr>
            <p:ph idx="1"/>
          </p:nvPr>
        </p:nvSpPr>
        <p:spPr/>
        <p:txBody>
          <a:bodyPr/>
          <a:lstStyle/>
          <a:p>
            <a:endParaRPr lang="en-US"/>
          </a:p>
        </p:txBody>
      </p:sp>
      <p:sp>
        <p:nvSpPr>
          <p:cNvPr id="4" name="Slide Number Placeholder 3">
            <a:extLst>
              <a:ext uri="{FF2B5EF4-FFF2-40B4-BE49-F238E27FC236}">
                <a16:creationId xmlns:a16="http://schemas.microsoft.com/office/drawing/2014/main" id="{2C9DB315-B4DD-4E9E-A9FC-4B13EB95827A}"/>
              </a:ext>
            </a:extLst>
          </p:cNvPr>
          <p:cNvSpPr>
            <a:spLocks noGrp="1"/>
          </p:cNvSpPr>
          <p:nvPr>
            <p:ph type="sldNum" sz="quarter" idx="12"/>
          </p:nvPr>
        </p:nvSpPr>
        <p:spPr/>
        <p:txBody>
          <a:bodyPr/>
          <a:lstStyle/>
          <a:p>
            <a:fld id="{73431E9C-6E44-480D-9D0B-0C7FADD89102}" type="slidenum">
              <a:rPr lang="en-US" smtClean="0"/>
              <a:t>18</a:t>
            </a:fld>
            <a:endParaRPr lang="en-US"/>
          </a:p>
        </p:txBody>
      </p:sp>
      <p:graphicFrame>
        <p:nvGraphicFramePr>
          <p:cNvPr id="5" name="Table 4">
            <a:extLst>
              <a:ext uri="{FF2B5EF4-FFF2-40B4-BE49-F238E27FC236}">
                <a16:creationId xmlns:a16="http://schemas.microsoft.com/office/drawing/2014/main" id="{25C58E06-333D-4CA4-9893-EECE8EFAE1D8}"/>
              </a:ext>
            </a:extLst>
          </p:cNvPr>
          <p:cNvGraphicFramePr>
            <a:graphicFrameLocks noGrp="1"/>
          </p:cNvGraphicFramePr>
          <p:nvPr>
            <p:extLst>
              <p:ext uri="{D42A27DB-BD31-4B8C-83A1-F6EECF244321}">
                <p14:modId xmlns:p14="http://schemas.microsoft.com/office/powerpoint/2010/main" val="2186272175"/>
              </p:ext>
            </p:extLst>
          </p:nvPr>
        </p:nvGraphicFramePr>
        <p:xfrm>
          <a:off x="5907024" y="1955349"/>
          <a:ext cx="4895088" cy="4136340"/>
        </p:xfrm>
        <a:graphic>
          <a:graphicData uri="http://schemas.openxmlformats.org/drawingml/2006/table">
            <a:tbl>
              <a:tblPr firstRow="1" bandRow="1">
                <a:tableStyleId>{FABFCF23-3B69-468F-B69F-88F6DE6A72F2}</a:tableStyleId>
              </a:tblPr>
              <a:tblGrid>
                <a:gridCol w="1223772">
                  <a:extLst>
                    <a:ext uri="{9D8B030D-6E8A-4147-A177-3AD203B41FA5}">
                      <a16:colId xmlns:a16="http://schemas.microsoft.com/office/drawing/2014/main" val="594235393"/>
                    </a:ext>
                  </a:extLst>
                </a:gridCol>
                <a:gridCol w="515469">
                  <a:extLst>
                    <a:ext uri="{9D8B030D-6E8A-4147-A177-3AD203B41FA5}">
                      <a16:colId xmlns:a16="http://schemas.microsoft.com/office/drawing/2014/main" val="2428390788"/>
                    </a:ext>
                  </a:extLst>
                </a:gridCol>
                <a:gridCol w="1513167">
                  <a:extLst>
                    <a:ext uri="{9D8B030D-6E8A-4147-A177-3AD203B41FA5}">
                      <a16:colId xmlns:a16="http://schemas.microsoft.com/office/drawing/2014/main" val="1716438083"/>
                    </a:ext>
                  </a:extLst>
                </a:gridCol>
                <a:gridCol w="1642680">
                  <a:extLst>
                    <a:ext uri="{9D8B030D-6E8A-4147-A177-3AD203B41FA5}">
                      <a16:colId xmlns:a16="http://schemas.microsoft.com/office/drawing/2014/main" val="636645764"/>
                    </a:ext>
                  </a:extLst>
                </a:gridCol>
              </a:tblGrid>
              <a:tr h="318180">
                <a:tc>
                  <a:txBody>
                    <a:bodyPr/>
                    <a:lstStyle/>
                    <a:p>
                      <a:r>
                        <a:rPr lang="en-US" sz="1200" dirty="0"/>
                        <a:t>Capsid</a:t>
                      </a:r>
                    </a:p>
                  </a:txBody>
                  <a:tcPr marL="62677" marR="62677" marT="31339" marB="31339"/>
                </a:tc>
                <a:tc>
                  <a:txBody>
                    <a:bodyPr/>
                    <a:lstStyle/>
                    <a:p>
                      <a:r>
                        <a:rPr lang="en-US" sz="1200" dirty="0"/>
                        <a:t>T #</a:t>
                      </a:r>
                    </a:p>
                  </a:txBody>
                  <a:tcPr marL="62677" marR="62677" marT="31339" marB="31339"/>
                </a:tc>
                <a:tc>
                  <a:txBody>
                    <a:bodyPr/>
                    <a:lstStyle/>
                    <a:p>
                      <a:r>
                        <a:rPr lang="en-US" sz="1200" dirty="0"/>
                        <a:t>Additional Proteins</a:t>
                      </a:r>
                    </a:p>
                  </a:txBody>
                  <a:tcPr marL="62677" marR="62677" marT="31339" marB="31339"/>
                </a:tc>
                <a:tc>
                  <a:txBody>
                    <a:bodyPr/>
                    <a:lstStyle/>
                    <a:p>
                      <a:r>
                        <a:rPr lang="en-US" sz="1200" dirty="0"/>
                        <a:t>Result</a:t>
                      </a:r>
                    </a:p>
                  </a:txBody>
                  <a:tcPr marL="62677" marR="62677" marT="31339" marB="31339"/>
                </a:tc>
                <a:extLst>
                  <a:ext uri="{0D108BD9-81ED-4DB2-BD59-A6C34878D82A}">
                    <a16:rowId xmlns:a16="http://schemas.microsoft.com/office/drawing/2014/main" val="1128636686"/>
                  </a:ext>
                </a:extLst>
              </a:tr>
              <a:tr h="318180">
                <a:tc>
                  <a:txBody>
                    <a:bodyPr/>
                    <a:lstStyle/>
                    <a:p>
                      <a:r>
                        <a:rPr lang="en-US" sz="1200" dirty="0"/>
                        <a:t>Th. Maritima</a:t>
                      </a:r>
                    </a:p>
                  </a:txBody>
                  <a:tcPr marL="62677" marR="62677" marT="31339" marB="31339"/>
                </a:tc>
                <a:tc>
                  <a:txBody>
                    <a:bodyPr/>
                    <a:lstStyle/>
                    <a:p>
                      <a:r>
                        <a:rPr lang="en-US" sz="1200" dirty="0"/>
                        <a:t>1</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613813916"/>
                  </a:ext>
                </a:extLst>
              </a:tr>
              <a:tr h="318180">
                <a:tc>
                  <a:txBody>
                    <a:bodyPr/>
                    <a:lstStyle/>
                    <a:p>
                      <a:r>
                        <a:rPr lang="en-US" sz="1200" dirty="0" err="1"/>
                        <a:t>Pyr</a:t>
                      </a:r>
                      <a:r>
                        <a:rPr lang="en-US" sz="1200" dirty="0"/>
                        <a:t>. </a:t>
                      </a:r>
                      <a:r>
                        <a:rPr lang="en-US" sz="1200" dirty="0" err="1"/>
                        <a:t>Furiosus</a:t>
                      </a:r>
                      <a:endParaRPr lang="en-US" sz="1200" dirty="0"/>
                    </a:p>
                  </a:txBody>
                  <a:tcPr marL="62677" marR="62677" marT="31339" marB="31339"/>
                </a:tc>
                <a:tc>
                  <a:txBody>
                    <a:bodyPr/>
                    <a:lstStyle/>
                    <a:p>
                      <a:r>
                        <a:rPr lang="en-US" sz="1200" dirty="0"/>
                        <a:t>3</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820855541"/>
                  </a:ext>
                </a:extLst>
              </a:tr>
              <a:tr h="318180">
                <a:tc>
                  <a:txBody>
                    <a:bodyPr/>
                    <a:lstStyle/>
                    <a:p>
                      <a:r>
                        <a:rPr lang="en-US" sz="1200" dirty="0" err="1"/>
                        <a:t>Myx</a:t>
                      </a:r>
                      <a:r>
                        <a:rPr lang="en-US" sz="1200" dirty="0"/>
                        <a:t>. Xanthus</a:t>
                      </a:r>
                    </a:p>
                  </a:txBody>
                  <a:tcPr marL="62677" marR="62677" marT="31339" marB="31339"/>
                </a:tc>
                <a:tc>
                  <a:txBody>
                    <a:bodyPr/>
                    <a:lstStyle/>
                    <a:p>
                      <a:r>
                        <a:rPr lang="en-US" sz="1200" dirty="0"/>
                        <a:t>3</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3491022057"/>
                  </a:ext>
                </a:extLst>
              </a:tr>
              <a:tr h="318180">
                <a:tc>
                  <a:txBody>
                    <a:bodyPr/>
                    <a:lstStyle/>
                    <a:p>
                      <a:r>
                        <a:rPr lang="en-US" sz="1200" dirty="0"/>
                        <a:t>Quasi. Thermo.</a:t>
                      </a:r>
                    </a:p>
                  </a:txBody>
                  <a:tcPr marL="62677" marR="62677" marT="31339" marB="31339"/>
                </a:tc>
                <a:tc>
                  <a:txBody>
                    <a:bodyPr/>
                    <a:lstStyle/>
                    <a:p>
                      <a:r>
                        <a:rPr lang="en-US" sz="1200" dirty="0"/>
                        <a:t>4</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3079363125"/>
                  </a:ext>
                </a:extLst>
              </a:tr>
              <a:tr h="318180">
                <a:tc>
                  <a:txBody>
                    <a:bodyPr/>
                    <a:lstStyle/>
                    <a:p>
                      <a:r>
                        <a:rPr lang="en-US" sz="1200" dirty="0"/>
                        <a:t>P22 Mature</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1534489813"/>
                  </a:ext>
                </a:extLst>
              </a:tr>
              <a:tr h="318180">
                <a:tc>
                  <a:txBody>
                    <a:bodyPr/>
                    <a:lstStyle/>
                    <a:p>
                      <a:r>
                        <a:rPr lang="en-US" sz="1200" dirty="0"/>
                        <a:t>Phage Sf6</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2363475702"/>
                  </a:ext>
                </a:extLst>
              </a:tr>
              <a:tr h="318180">
                <a:tc>
                  <a:txBody>
                    <a:bodyPr/>
                    <a:lstStyle/>
                    <a:p>
                      <a:r>
                        <a:rPr lang="en-US" sz="1200" dirty="0"/>
                        <a:t>Phage T7</a:t>
                      </a:r>
                    </a:p>
                  </a:txBody>
                  <a:tcPr marL="62677" marR="62677" marT="31339" marB="31339"/>
                </a:tc>
                <a:tc>
                  <a:txBody>
                    <a:bodyPr/>
                    <a:lstStyle/>
                    <a:p>
                      <a:r>
                        <a:rPr lang="en-US" sz="1200" dirty="0"/>
                        <a:t>7</a:t>
                      </a:r>
                    </a:p>
                  </a:txBody>
                  <a:tcPr marL="62677" marR="62677" marT="31339" marB="31339"/>
                </a:tc>
                <a:tc>
                  <a:txBody>
                    <a:bodyPr/>
                    <a:lstStyle/>
                    <a:p>
                      <a:r>
                        <a:rPr lang="en-US" sz="1200" dirty="0"/>
                        <a:t>None</a:t>
                      </a:r>
                    </a:p>
                  </a:txBody>
                  <a:tcPr marL="62677" marR="62677" marT="31339" marB="31339"/>
                </a:tc>
                <a:tc>
                  <a:txBody>
                    <a:bodyPr/>
                    <a:lstStyle/>
                    <a:p>
                      <a:r>
                        <a:rPr lang="en-US" sz="1200" dirty="0"/>
                        <a:t>Hexagonal</a:t>
                      </a:r>
                    </a:p>
                  </a:txBody>
                  <a:tcPr marL="62677" marR="62677" marT="31339" marB="31339"/>
                </a:tc>
                <a:extLst>
                  <a:ext uri="{0D108BD9-81ED-4DB2-BD59-A6C34878D82A}">
                    <a16:rowId xmlns:a16="http://schemas.microsoft.com/office/drawing/2014/main" val="1536492073"/>
                  </a:ext>
                </a:extLst>
              </a:tr>
              <a:tr h="318180">
                <a:tc>
                  <a:txBody>
                    <a:bodyPr/>
                    <a:lstStyle/>
                    <a:p>
                      <a:r>
                        <a:rPr lang="en-US" sz="1200" dirty="0"/>
                        <a:t>Bordetella</a:t>
                      </a:r>
                    </a:p>
                  </a:txBody>
                  <a:tcPr marL="62677" marR="62677" marT="31339" marB="31339"/>
                </a:tc>
                <a:tc>
                  <a:txBody>
                    <a:bodyPr/>
                    <a:lstStyle/>
                    <a:p>
                      <a:r>
                        <a:rPr lang="en-US" sz="1200" dirty="0"/>
                        <a:t>7</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3401653808"/>
                  </a:ext>
                </a:extLst>
              </a:tr>
              <a:tr h="318180">
                <a:tc>
                  <a:txBody>
                    <a:bodyPr/>
                    <a:lstStyle/>
                    <a:p>
                      <a:r>
                        <a:rPr lang="en-US" sz="1200" dirty="0" err="1"/>
                        <a:t>Siphov</a:t>
                      </a:r>
                      <a:r>
                        <a:rPr lang="en-US" sz="1200" dirty="0"/>
                        <a:t>. Mic1</a:t>
                      </a:r>
                    </a:p>
                  </a:txBody>
                  <a:tcPr marL="62677" marR="62677" marT="31339" marB="31339"/>
                </a:tc>
                <a:tc>
                  <a:txBody>
                    <a:bodyPr/>
                    <a:lstStyle/>
                    <a:p>
                      <a:r>
                        <a:rPr lang="en-US" sz="1200" dirty="0"/>
                        <a:t>7</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690514852"/>
                  </a:ext>
                </a:extLst>
              </a:tr>
              <a:tr h="318180">
                <a:tc>
                  <a:txBody>
                    <a:bodyPr/>
                    <a:lstStyle/>
                    <a:p>
                      <a:r>
                        <a:rPr lang="en-US" sz="1200" dirty="0"/>
                        <a:t>Sipho. TW1</a:t>
                      </a:r>
                    </a:p>
                  </a:txBody>
                  <a:tcPr marL="62677" marR="62677" marT="31339" marB="31339"/>
                </a:tc>
                <a:tc>
                  <a:txBody>
                    <a:bodyPr/>
                    <a:lstStyle/>
                    <a:p>
                      <a:r>
                        <a:rPr lang="en-US" sz="1200" dirty="0"/>
                        <a:t>7</a:t>
                      </a:r>
                    </a:p>
                  </a:txBody>
                  <a:tcPr marL="62677" marR="62677" marT="31339" marB="31339"/>
                </a:tc>
                <a:tc>
                  <a:txBody>
                    <a:bodyPr/>
                    <a:lstStyle/>
                    <a:p>
                      <a:r>
                        <a:rPr lang="en-US" sz="1200" dirty="0"/>
                        <a:t>3-Fold Axis</a:t>
                      </a:r>
                    </a:p>
                  </a:txBody>
                  <a:tcPr marL="62677" marR="62677" marT="31339" marB="31339"/>
                </a:tc>
                <a:tc>
                  <a:txBody>
                    <a:bodyPr/>
                    <a:lstStyle/>
                    <a:p>
                      <a:r>
                        <a:rPr lang="en-US" sz="1200" dirty="0"/>
                        <a:t>Trihexagonal</a:t>
                      </a:r>
                    </a:p>
                  </a:txBody>
                  <a:tcPr marL="62677" marR="62677" marT="31339" marB="31339"/>
                </a:tc>
                <a:extLst>
                  <a:ext uri="{0D108BD9-81ED-4DB2-BD59-A6C34878D82A}">
                    <a16:rowId xmlns:a16="http://schemas.microsoft.com/office/drawing/2014/main" val="3813973237"/>
                  </a:ext>
                </a:extLst>
              </a:tr>
              <a:tr h="318180">
                <a:tc>
                  <a:txBody>
                    <a:bodyPr/>
                    <a:lstStyle/>
                    <a:p>
                      <a:r>
                        <a:rPr lang="en-US" sz="1200" dirty="0"/>
                        <a:t>YSD1 Phage</a:t>
                      </a:r>
                    </a:p>
                  </a:txBody>
                  <a:tcPr marL="62677" marR="62677" marT="31339" marB="31339"/>
                </a:tc>
                <a:tc>
                  <a:txBody>
                    <a:bodyPr/>
                    <a:lstStyle/>
                    <a:p>
                      <a:r>
                        <a:rPr lang="en-US" sz="1200" dirty="0"/>
                        <a:t>7</a:t>
                      </a:r>
                    </a:p>
                  </a:txBody>
                  <a:tcPr marL="62677" marR="62677" marT="31339" marB="31339"/>
                </a:tc>
                <a:tc>
                  <a:txBody>
                    <a:bodyPr/>
                    <a:lstStyle/>
                    <a:p>
                      <a:r>
                        <a:rPr lang="en-US" sz="1200" dirty="0"/>
                        <a:t>3-Fold Axis</a:t>
                      </a:r>
                    </a:p>
                  </a:txBody>
                  <a:tcPr marL="62677" marR="62677" marT="31339" marB="31339"/>
                </a:tc>
                <a:tc>
                  <a:txBody>
                    <a:bodyPr/>
                    <a:lstStyle/>
                    <a:p>
                      <a:r>
                        <a:rPr lang="en-US" sz="1200" dirty="0"/>
                        <a:t>Trihexagonal</a:t>
                      </a:r>
                    </a:p>
                  </a:txBody>
                  <a:tcPr marL="62677" marR="62677" marT="31339" marB="31339"/>
                </a:tc>
                <a:extLst>
                  <a:ext uri="{0D108BD9-81ED-4DB2-BD59-A6C34878D82A}">
                    <a16:rowId xmlns:a16="http://schemas.microsoft.com/office/drawing/2014/main" val="3588705021"/>
                  </a:ext>
                </a:extLst>
              </a:tr>
              <a:tr h="318180">
                <a:tc>
                  <a:txBody>
                    <a:bodyPr/>
                    <a:lstStyle/>
                    <a:p>
                      <a:r>
                        <a:rPr lang="en-US" sz="1200" dirty="0"/>
                        <a:t>Sipho TW1</a:t>
                      </a:r>
                    </a:p>
                  </a:txBody>
                  <a:tcPr marL="62677" marR="62677" marT="31339" marB="31339"/>
                </a:tc>
                <a:tc>
                  <a:txBody>
                    <a:bodyPr/>
                    <a:lstStyle/>
                    <a:p>
                      <a:r>
                        <a:rPr lang="en-US" sz="1200" dirty="0"/>
                        <a:t>13</a:t>
                      </a:r>
                    </a:p>
                  </a:txBody>
                  <a:tcPr marL="62677" marR="62677" marT="31339" marB="31339"/>
                </a:tc>
                <a:tc>
                  <a:txBody>
                    <a:bodyPr/>
                    <a:lstStyle/>
                    <a:p>
                      <a:r>
                        <a:rPr lang="en-US" sz="1200" dirty="0"/>
                        <a:t>2-Fold Axis</a:t>
                      </a:r>
                    </a:p>
                  </a:txBody>
                  <a:tcPr marL="62677" marR="62677" marT="31339" marB="31339"/>
                </a:tc>
                <a:tc>
                  <a:txBody>
                    <a:bodyPr/>
                    <a:lstStyle/>
                    <a:p>
                      <a:r>
                        <a:rPr lang="en-US" sz="1200" dirty="0" err="1"/>
                        <a:t>Trihex</a:t>
                      </a:r>
                      <a:r>
                        <a:rPr lang="en-US" sz="1200" dirty="0"/>
                        <a:t>-dual</a:t>
                      </a:r>
                    </a:p>
                  </a:txBody>
                  <a:tcPr marL="62677" marR="62677" marT="31339" marB="31339"/>
                </a:tc>
                <a:extLst>
                  <a:ext uri="{0D108BD9-81ED-4DB2-BD59-A6C34878D82A}">
                    <a16:rowId xmlns:a16="http://schemas.microsoft.com/office/drawing/2014/main" val="1487268278"/>
                  </a:ext>
                </a:extLst>
              </a:tr>
            </a:tbl>
          </a:graphicData>
        </a:graphic>
      </p:graphicFrame>
    </p:spTree>
    <p:extLst>
      <p:ext uri="{BB962C8B-B14F-4D97-AF65-F5344CB8AC3E}">
        <p14:creationId xmlns:p14="http://schemas.microsoft.com/office/powerpoint/2010/main" val="220691901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D45A8E8-66F2-4E4F-8A3B-0D1FFAA83A16}"/>
              </a:ext>
            </a:extLst>
          </p:cNvPr>
          <p:cNvSpPr>
            <a:spLocks noGrp="1"/>
          </p:cNvSpPr>
          <p:nvPr>
            <p:ph type="title"/>
          </p:nvPr>
        </p:nvSpPr>
        <p:spPr/>
        <p:txBody>
          <a:bodyPr/>
          <a:lstStyle/>
          <a:p>
            <a:r>
              <a:rPr lang="en-US" dirty="0"/>
              <a:t>What domains extend beyond clusters</a:t>
            </a:r>
          </a:p>
        </p:txBody>
      </p:sp>
      <p:sp>
        <p:nvSpPr>
          <p:cNvPr id="3" name="Content Placeholder 2">
            <a:extLst>
              <a:ext uri="{FF2B5EF4-FFF2-40B4-BE49-F238E27FC236}">
                <a16:creationId xmlns:a16="http://schemas.microsoft.com/office/drawing/2014/main" id="{D76B38D6-B18B-4C27-B137-E2B9F2FA4E27}"/>
              </a:ext>
            </a:extLst>
          </p:cNvPr>
          <p:cNvSpPr>
            <a:spLocks noGrp="1"/>
          </p:cNvSpPr>
          <p:nvPr>
            <p:ph idx="1"/>
          </p:nvPr>
        </p:nvSpPr>
        <p:spPr>
          <a:xfrm>
            <a:off x="1089213" y="1549135"/>
            <a:ext cx="10515600" cy="4351338"/>
          </a:xfrm>
        </p:spPr>
        <p:txBody>
          <a:bodyPr/>
          <a:lstStyle/>
          <a:p>
            <a:r>
              <a:rPr lang="en-US" dirty="0"/>
              <a:t>Zoomed In Comparison of domains. N-domain, what capsid?</a:t>
            </a:r>
            <a:endParaRPr lang="en-US"/>
          </a:p>
        </p:txBody>
      </p:sp>
      <p:sp>
        <p:nvSpPr>
          <p:cNvPr id="4" name="Slide Number Placeholder 3">
            <a:extLst>
              <a:ext uri="{FF2B5EF4-FFF2-40B4-BE49-F238E27FC236}">
                <a16:creationId xmlns:a16="http://schemas.microsoft.com/office/drawing/2014/main" id="{357D99F5-6891-4DDB-AB83-D41EF12C1DE5}"/>
              </a:ext>
            </a:extLst>
          </p:cNvPr>
          <p:cNvSpPr>
            <a:spLocks noGrp="1"/>
          </p:cNvSpPr>
          <p:nvPr>
            <p:ph type="sldNum" sz="quarter" idx="12"/>
          </p:nvPr>
        </p:nvSpPr>
        <p:spPr/>
        <p:txBody>
          <a:bodyPr/>
          <a:lstStyle/>
          <a:p>
            <a:fld id="{73431E9C-6E44-480D-9D0B-0C7FADD89102}" type="slidenum">
              <a:rPr lang="en-US" smtClean="0"/>
              <a:t>19</a:t>
            </a:fld>
            <a:endParaRPr lang="en-US"/>
          </a:p>
        </p:txBody>
      </p:sp>
      <p:pic>
        <p:nvPicPr>
          <p:cNvPr id="10" name="Picture 9">
            <a:extLst>
              <a:ext uri="{FF2B5EF4-FFF2-40B4-BE49-F238E27FC236}">
                <a16:creationId xmlns:a16="http://schemas.microsoft.com/office/drawing/2014/main" id="{5330AF2A-1842-43E0-8E22-0A360B30F27A}"/>
              </a:ext>
            </a:extLst>
          </p:cNvPr>
          <p:cNvPicPr>
            <a:picLocks noChangeAspect="1"/>
          </p:cNvPicPr>
          <p:nvPr/>
        </p:nvPicPr>
        <p:blipFill>
          <a:blip r:embed="rId3"/>
          <a:stretch>
            <a:fillRect/>
          </a:stretch>
        </p:blipFill>
        <p:spPr>
          <a:xfrm>
            <a:off x="71720" y="2035721"/>
            <a:ext cx="5751662" cy="4503191"/>
          </a:xfrm>
          <a:prstGeom prst="rect">
            <a:avLst/>
          </a:prstGeom>
        </p:spPr>
      </p:pic>
      <p:pic>
        <p:nvPicPr>
          <p:cNvPr id="12" name="Picture 11">
            <a:extLst>
              <a:ext uri="{FF2B5EF4-FFF2-40B4-BE49-F238E27FC236}">
                <a16:creationId xmlns:a16="http://schemas.microsoft.com/office/drawing/2014/main" id="{D342E0CC-C605-4268-B552-EAEE8ADC825B}"/>
              </a:ext>
            </a:extLst>
          </p:cNvPr>
          <p:cNvPicPr>
            <a:picLocks noChangeAspect="1"/>
          </p:cNvPicPr>
          <p:nvPr/>
        </p:nvPicPr>
        <p:blipFill rotWithShape="1">
          <a:blip r:embed="rId4"/>
          <a:srcRect l="22250" t="8910" r="23116" b="12706"/>
          <a:stretch/>
        </p:blipFill>
        <p:spPr>
          <a:xfrm>
            <a:off x="6096000" y="2218283"/>
            <a:ext cx="4894187" cy="4503191"/>
          </a:xfrm>
          <a:prstGeom prst="rect">
            <a:avLst/>
          </a:prstGeom>
        </p:spPr>
      </p:pic>
    </p:spTree>
    <p:extLst>
      <p:ext uri="{BB962C8B-B14F-4D97-AF65-F5344CB8AC3E}">
        <p14:creationId xmlns:p14="http://schemas.microsoft.com/office/powerpoint/2010/main" val="395258887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grpSp>
        <p:nvGrpSpPr>
          <p:cNvPr id="2" name="Group 1">
            <a:extLst>
              <a:ext uri="{FF2B5EF4-FFF2-40B4-BE49-F238E27FC236}">
                <a16:creationId xmlns:a16="http://schemas.microsoft.com/office/drawing/2014/main" id="{3CCB288E-3C04-014C-9429-6907602058BD}"/>
              </a:ext>
            </a:extLst>
          </p:cNvPr>
          <p:cNvGrpSpPr/>
          <p:nvPr/>
        </p:nvGrpSpPr>
        <p:grpSpPr>
          <a:xfrm>
            <a:off x="317093" y="1836330"/>
            <a:ext cx="5667295" cy="4552269"/>
            <a:chOff x="806251" y="1261497"/>
            <a:chExt cx="4250471" cy="3414202"/>
          </a:xfrm>
        </p:grpSpPr>
        <p:sp>
          <p:nvSpPr>
            <p:cNvPr id="15" name="Google Shape;155;p18">
              <a:extLst>
                <a:ext uri="{FF2B5EF4-FFF2-40B4-BE49-F238E27FC236}">
                  <a16:creationId xmlns:a16="http://schemas.microsoft.com/office/drawing/2014/main" id="{A5F529C0-942C-C54C-AFA2-559099E4439C}"/>
                </a:ext>
              </a:extLst>
            </p:cNvPr>
            <p:cNvSpPr txBox="1"/>
            <p:nvPr/>
          </p:nvSpPr>
          <p:spPr>
            <a:xfrm>
              <a:off x="1633824" y="4424546"/>
              <a:ext cx="2876125" cy="251153"/>
            </a:xfrm>
            <a:prstGeom prst="rect">
              <a:avLst/>
            </a:prstGeom>
            <a:noFill/>
            <a:ln>
              <a:noFill/>
            </a:ln>
          </p:spPr>
          <p:txBody>
            <a:bodyPr spcFirstLastPara="1" wrap="square" lIns="91425" tIns="91425" rIns="91425" bIns="91425" anchor="t" anchorCtr="0">
              <a:noAutofit/>
            </a:bodyPr>
            <a:lstStyle/>
            <a:p>
              <a:pPr algn="ctr"/>
              <a:r>
                <a:rPr lang="en" sz="1600" dirty="0" err="1"/>
                <a:t>Krupovic</a:t>
              </a:r>
              <a:r>
                <a:rPr lang="en" sz="1600" dirty="0"/>
                <a:t> and </a:t>
              </a:r>
              <a:r>
                <a:rPr lang="en" sz="1600" dirty="0" err="1"/>
                <a:t>Koonin</a:t>
              </a:r>
              <a:r>
                <a:rPr lang="en" sz="1600" dirty="0"/>
                <a:t> PNAS 2017</a:t>
              </a:r>
            </a:p>
          </p:txBody>
        </p:sp>
        <p:pic>
          <p:nvPicPr>
            <p:cNvPr id="3" name="Picture 2">
              <a:extLst>
                <a:ext uri="{FF2B5EF4-FFF2-40B4-BE49-F238E27FC236}">
                  <a16:creationId xmlns:a16="http://schemas.microsoft.com/office/drawing/2014/main" id="{1991B707-FDEC-414F-81A5-93E0CA32D507}"/>
                </a:ext>
              </a:extLst>
            </p:cNvPr>
            <p:cNvPicPr>
              <a:picLocks noChangeAspect="1"/>
            </p:cNvPicPr>
            <p:nvPr/>
          </p:nvPicPr>
          <p:blipFill>
            <a:blip r:embed="rId3"/>
            <a:stretch>
              <a:fillRect/>
            </a:stretch>
          </p:blipFill>
          <p:spPr>
            <a:xfrm>
              <a:off x="806251" y="1261497"/>
              <a:ext cx="4250471" cy="3027473"/>
            </a:xfrm>
            <a:prstGeom prst="rect">
              <a:avLst/>
            </a:prstGeom>
          </p:spPr>
        </p:pic>
      </p:grpSp>
      <p:sp>
        <p:nvSpPr>
          <p:cNvPr id="143" name="Google Shape;143;p18"/>
          <p:cNvSpPr txBox="1">
            <a:spLocks noGrp="1"/>
          </p:cNvSpPr>
          <p:nvPr>
            <p:ph type="title"/>
          </p:nvPr>
        </p:nvSpPr>
        <p:spPr>
          <a:xfrm>
            <a:off x="982368" y="447063"/>
            <a:ext cx="10308181" cy="763500"/>
          </a:xfrm>
          <a:prstGeom prst="roundRect">
            <a:avLst/>
          </a:prstGeom>
          <a:ln w="12700">
            <a:solidFill>
              <a:schemeClr val="tx1">
                <a:lumMod val="85000"/>
                <a:lumOff val="15000"/>
              </a:schemeClr>
            </a:solidFill>
          </a:ln>
        </p:spPr>
        <p:txBody>
          <a:bodyPr spcFirstLastPara="1" vert="horz" wrap="square" lIns="91425" tIns="91425" rIns="91425" bIns="91425" rtlCol="0" anchor="t" anchorCtr="0">
            <a:noAutofit/>
          </a:bodyPr>
          <a:lstStyle/>
          <a:p>
            <a:pPr algn="ctr"/>
            <a:r>
              <a:rPr lang="en" sz="3733" dirty="0"/>
              <a:t>Icosahedral capsids dominate the virosphere</a:t>
            </a:r>
            <a:endParaRPr sz="3733" dirty="0"/>
          </a:p>
        </p:txBody>
      </p:sp>
      <p:sp>
        <p:nvSpPr>
          <p:cNvPr id="4" name="Slide Number Placeholder 3">
            <a:extLst>
              <a:ext uri="{FF2B5EF4-FFF2-40B4-BE49-F238E27FC236}">
                <a16:creationId xmlns:a16="http://schemas.microsoft.com/office/drawing/2014/main" id="{DF389250-9341-514F-9349-C4F8A4A9CDA0}"/>
              </a:ext>
            </a:extLst>
          </p:cNvPr>
          <p:cNvSpPr>
            <a:spLocks noGrp="1"/>
          </p:cNvSpPr>
          <p:nvPr>
            <p:ph type="sldNum" idx="12"/>
          </p:nvPr>
        </p:nvSpPr>
        <p:spPr/>
        <p:txBody>
          <a:bodyPr/>
          <a:lstStyle/>
          <a:p>
            <a:fld id="{00000000-1234-1234-1234-123412341234}" type="slidenum">
              <a:rPr lang="en" smtClean="0"/>
              <a:pPr/>
              <a:t>2</a:t>
            </a:fld>
            <a:endParaRPr lang="en"/>
          </a:p>
        </p:txBody>
      </p:sp>
      <p:grpSp>
        <p:nvGrpSpPr>
          <p:cNvPr id="24" name="Google Shape;101;p16">
            <a:extLst>
              <a:ext uri="{FF2B5EF4-FFF2-40B4-BE49-F238E27FC236}">
                <a16:creationId xmlns:a16="http://schemas.microsoft.com/office/drawing/2014/main" id="{0521AEBE-2FD1-B24E-802E-30FE4CA08648}"/>
              </a:ext>
            </a:extLst>
          </p:cNvPr>
          <p:cNvGrpSpPr/>
          <p:nvPr/>
        </p:nvGrpSpPr>
        <p:grpSpPr>
          <a:xfrm>
            <a:off x="8251967" y="4755100"/>
            <a:ext cx="1287041" cy="1535640"/>
            <a:chOff x="2162400" y="1205935"/>
            <a:chExt cx="1143000" cy="1535640"/>
          </a:xfrm>
        </p:grpSpPr>
        <p:pic>
          <p:nvPicPr>
            <p:cNvPr id="31" name="Google Shape;102;p16">
              <a:extLst>
                <a:ext uri="{FF2B5EF4-FFF2-40B4-BE49-F238E27FC236}">
                  <a16:creationId xmlns:a16="http://schemas.microsoft.com/office/drawing/2014/main" id="{C79C0504-9B10-3D40-B302-74C6743E9F37}"/>
                </a:ext>
              </a:extLst>
            </p:cNvPr>
            <p:cNvPicPr preferRelativeResize="0"/>
            <p:nvPr/>
          </p:nvPicPr>
          <p:blipFill rotWithShape="1">
            <a:blip r:embed="rId4">
              <a:alphaModFix/>
            </a:blip>
            <a:srcRect l="36609" r="38852"/>
            <a:stretch/>
          </p:blipFill>
          <p:spPr>
            <a:xfrm>
              <a:off x="2162400" y="1205935"/>
              <a:ext cx="1143000" cy="1303391"/>
            </a:xfrm>
            <a:prstGeom prst="rect">
              <a:avLst/>
            </a:prstGeom>
            <a:noFill/>
            <a:ln>
              <a:noFill/>
            </a:ln>
          </p:spPr>
        </p:pic>
        <p:sp>
          <p:nvSpPr>
            <p:cNvPr id="32" name="Google Shape;103;p16">
              <a:extLst>
                <a:ext uri="{FF2B5EF4-FFF2-40B4-BE49-F238E27FC236}">
                  <a16:creationId xmlns:a16="http://schemas.microsoft.com/office/drawing/2014/main" id="{5C8BC7F4-008A-EF42-996F-A746F660C618}"/>
                </a:ext>
              </a:extLst>
            </p:cNvPr>
            <p:cNvSpPr txBox="1"/>
            <p:nvPr/>
          </p:nvSpPr>
          <p:spPr>
            <a:xfrm>
              <a:off x="2331350" y="2420575"/>
              <a:ext cx="802500" cy="321000"/>
            </a:xfrm>
            <a:prstGeom prst="rect">
              <a:avLst/>
            </a:prstGeom>
            <a:noFill/>
            <a:ln>
              <a:noFill/>
            </a:ln>
          </p:spPr>
          <p:txBody>
            <a:bodyPr spcFirstLastPara="1" wrap="square" lIns="91425" tIns="91425" rIns="91425" bIns="91425" anchor="t" anchorCtr="0">
              <a:noAutofit/>
            </a:bodyPr>
            <a:lstStyle/>
            <a:p>
              <a:pPr algn="ctr"/>
              <a:r>
                <a:rPr lang="en" sz="1000" i="1" dirty="0" err="1">
                  <a:solidFill>
                    <a:srgbClr val="434343"/>
                  </a:solidFill>
                </a:rPr>
                <a:t>ICTVdB</a:t>
              </a:r>
              <a:endParaRPr sz="1000" i="1" dirty="0">
                <a:solidFill>
                  <a:srgbClr val="434343"/>
                </a:solidFill>
              </a:endParaRPr>
            </a:p>
          </p:txBody>
        </p:sp>
      </p:grpSp>
      <p:sp>
        <p:nvSpPr>
          <p:cNvPr id="36" name="Google Shape;98;p16">
            <a:extLst>
              <a:ext uri="{FF2B5EF4-FFF2-40B4-BE49-F238E27FC236}">
                <a16:creationId xmlns:a16="http://schemas.microsoft.com/office/drawing/2014/main" id="{27574346-E6C6-5547-A6AD-4D894C22DEFD}"/>
              </a:ext>
            </a:extLst>
          </p:cNvPr>
          <p:cNvSpPr txBox="1"/>
          <p:nvPr/>
        </p:nvSpPr>
        <p:spPr>
          <a:xfrm>
            <a:off x="7317359" y="1691348"/>
            <a:ext cx="3176520"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dirty="0"/>
              <a:t>Contain the viral genome</a:t>
            </a:r>
          </a:p>
          <a:p>
            <a:endParaRPr lang="en-US" dirty="0"/>
          </a:p>
          <a:p>
            <a:pPr marL="380990" indent="-380990">
              <a:buFont typeface="Arial" panose="020B0604020202020204" pitchFamily="34" charset="0"/>
              <a:buChar char="•"/>
            </a:pPr>
            <a:r>
              <a:rPr lang="en-US" dirty="0"/>
              <a:t>Built from repeated units</a:t>
            </a:r>
          </a:p>
          <a:p>
            <a:pPr lvl="5"/>
            <a:endParaRPr lang="en-US" dirty="0"/>
          </a:p>
        </p:txBody>
      </p:sp>
      <p:sp>
        <p:nvSpPr>
          <p:cNvPr id="23" name="Google Shape;105;p16">
            <a:extLst>
              <a:ext uri="{FF2B5EF4-FFF2-40B4-BE49-F238E27FC236}">
                <a16:creationId xmlns:a16="http://schemas.microsoft.com/office/drawing/2014/main" id="{040EA1CA-B400-8644-99BE-97ACB429C3F6}"/>
              </a:ext>
            </a:extLst>
          </p:cNvPr>
          <p:cNvSpPr txBox="1"/>
          <p:nvPr/>
        </p:nvSpPr>
        <p:spPr>
          <a:xfrm>
            <a:off x="7225059" y="1274561"/>
            <a:ext cx="3337927" cy="442495"/>
          </a:xfrm>
          <a:prstGeom prst="rect">
            <a:avLst/>
          </a:prstGeom>
          <a:noFill/>
          <a:ln>
            <a:noFill/>
          </a:ln>
        </p:spPr>
        <p:txBody>
          <a:bodyPr spcFirstLastPara="1" wrap="square" lIns="91425" tIns="91425" rIns="91425" bIns="91425" anchor="t" anchorCtr="0">
            <a:noAutofit/>
          </a:bodyPr>
          <a:lstStyle/>
          <a:p>
            <a:pPr algn="ctr"/>
            <a:r>
              <a:rPr lang="en-US" b="1" dirty="0"/>
              <a:t>Viral Capsids</a:t>
            </a:r>
          </a:p>
        </p:txBody>
      </p:sp>
      <p:pic>
        <p:nvPicPr>
          <p:cNvPr id="10" name="Picture 9" descr="Diagram, venn diagram&#10;&#10;Description automatically generated">
            <a:extLst>
              <a:ext uri="{FF2B5EF4-FFF2-40B4-BE49-F238E27FC236}">
                <a16:creationId xmlns:a16="http://schemas.microsoft.com/office/drawing/2014/main" id="{C2577395-2E84-1848-87BE-E82A803605A1}"/>
              </a:ext>
            </a:extLst>
          </p:cNvPr>
          <p:cNvPicPr>
            <a:picLocks noChangeAspect="1"/>
          </p:cNvPicPr>
          <p:nvPr/>
        </p:nvPicPr>
        <p:blipFill rotWithShape="1">
          <a:blip r:embed="rId5"/>
          <a:srcRect l="4081" t="15602" r="6251" b="3171"/>
          <a:stretch/>
        </p:blipFill>
        <p:spPr>
          <a:xfrm>
            <a:off x="5087188" y="4220166"/>
            <a:ext cx="620304" cy="628428"/>
          </a:xfrm>
          <a:prstGeom prst="ellipse">
            <a:avLst/>
          </a:prstGeom>
        </p:spPr>
      </p:pic>
      <p:pic>
        <p:nvPicPr>
          <p:cNvPr id="13" name="Picture 12" descr="Diagram&#10;&#10;Description automatically generated">
            <a:extLst>
              <a:ext uri="{FF2B5EF4-FFF2-40B4-BE49-F238E27FC236}">
                <a16:creationId xmlns:a16="http://schemas.microsoft.com/office/drawing/2014/main" id="{0AF30514-9FBB-A142-BBE6-1BA31C3DC6C0}"/>
              </a:ext>
            </a:extLst>
          </p:cNvPr>
          <p:cNvPicPr>
            <a:picLocks noChangeAspect="1"/>
          </p:cNvPicPr>
          <p:nvPr/>
        </p:nvPicPr>
        <p:blipFill rotWithShape="1">
          <a:blip r:embed="rId6"/>
          <a:srcRect l="2347" t="1065" r="9255" b="7346"/>
          <a:stretch/>
        </p:blipFill>
        <p:spPr>
          <a:xfrm>
            <a:off x="5046993" y="1903275"/>
            <a:ext cx="416727" cy="430416"/>
          </a:xfrm>
          <a:prstGeom prst="ellipse">
            <a:avLst/>
          </a:prstGeom>
        </p:spPr>
      </p:pic>
      <p:pic>
        <p:nvPicPr>
          <p:cNvPr id="30" name="Google Shape;67;p14">
            <a:extLst>
              <a:ext uri="{FF2B5EF4-FFF2-40B4-BE49-F238E27FC236}">
                <a16:creationId xmlns:a16="http://schemas.microsoft.com/office/drawing/2014/main" id="{4FBC1602-EE96-634E-8F83-B48E2497C3A1}"/>
              </a:ext>
            </a:extLst>
          </p:cNvPr>
          <p:cNvPicPr preferRelativeResize="0"/>
          <p:nvPr/>
        </p:nvPicPr>
        <p:blipFill rotWithShape="1">
          <a:blip r:embed="rId7">
            <a:alphaModFix/>
          </a:blip>
          <a:srcRect l="698" t="-6361" r="73527" b="19205"/>
          <a:stretch/>
        </p:blipFill>
        <p:spPr>
          <a:xfrm rot="5400000">
            <a:off x="3608997" y="1333683"/>
            <a:ext cx="499256" cy="634187"/>
          </a:xfrm>
          <a:prstGeom prst="ellipse">
            <a:avLst/>
          </a:prstGeom>
          <a:noFill/>
          <a:ln w="9525" cap="flat" cmpd="sng">
            <a:noFill/>
            <a:prstDash val="solid"/>
            <a:round/>
            <a:headEnd type="none" w="sm" len="sm"/>
            <a:tailEnd type="none" w="sm" len="sm"/>
          </a:ln>
        </p:spPr>
      </p:pic>
      <p:sp>
        <p:nvSpPr>
          <p:cNvPr id="25" name="Google Shape;105;p16">
            <a:extLst>
              <a:ext uri="{FF2B5EF4-FFF2-40B4-BE49-F238E27FC236}">
                <a16:creationId xmlns:a16="http://schemas.microsoft.com/office/drawing/2014/main" id="{42F1B73E-AC79-41C9-9CB5-3014A9BB4B0D}"/>
              </a:ext>
            </a:extLst>
          </p:cNvPr>
          <p:cNvSpPr txBox="1"/>
          <p:nvPr/>
        </p:nvSpPr>
        <p:spPr>
          <a:xfrm>
            <a:off x="7226525" y="2835889"/>
            <a:ext cx="3337927" cy="442495"/>
          </a:xfrm>
          <a:prstGeom prst="rect">
            <a:avLst/>
          </a:prstGeom>
          <a:noFill/>
          <a:ln>
            <a:noFill/>
          </a:ln>
        </p:spPr>
        <p:txBody>
          <a:bodyPr spcFirstLastPara="1" wrap="square" lIns="91425" tIns="91425" rIns="91425" bIns="91425" anchor="t" anchorCtr="0">
            <a:noAutofit/>
          </a:bodyPr>
          <a:lstStyle/>
          <a:p>
            <a:pPr algn="ctr"/>
            <a:r>
              <a:rPr lang="en-US" b="1" dirty="0"/>
              <a:t>Icosahedral Capsids</a:t>
            </a:r>
          </a:p>
        </p:txBody>
      </p:sp>
      <p:sp>
        <p:nvSpPr>
          <p:cNvPr id="26" name="Google Shape;98;p16">
            <a:extLst>
              <a:ext uri="{FF2B5EF4-FFF2-40B4-BE49-F238E27FC236}">
                <a16:creationId xmlns:a16="http://schemas.microsoft.com/office/drawing/2014/main" id="{B21F91B6-EA0C-458E-9CD1-3100A743FE5E}"/>
              </a:ext>
            </a:extLst>
          </p:cNvPr>
          <p:cNvSpPr txBox="1"/>
          <p:nvPr/>
        </p:nvSpPr>
        <p:spPr>
          <a:xfrm>
            <a:off x="7317360" y="3223224"/>
            <a:ext cx="3069285" cy="1172121"/>
          </a:xfrm>
          <a:prstGeom prst="rect">
            <a:avLst/>
          </a:prstGeom>
          <a:noFill/>
          <a:ln>
            <a:noFill/>
          </a:ln>
        </p:spPr>
        <p:txBody>
          <a:bodyPr spcFirstLastPara="1" wrap="square" lIns="91425" tIns="91425" rIns="91425" bIns="91425" anchor="t" anchorCtr="0">
            <a:noAutofit/>
          </a:bodyPr>
          <a:lstStyle/>
          <a:p>
            <a:pPr marL="380990" indent="-380990">
              <a:buFont typeface="Arial" panose="020B0604020202020204" pitchFamily="34" charset="0"/>
              <a:buChar char="•"/>
            </a:pPr>
            <a:r>
              <a:rPr lang="en-US" dirty="0"/>
              <a:t>Highly symmetric</a:t>
            </a:r>
          </a:p>
          <a:p>
            <a:pPr marL="380990" indent="-380990">
              <a:buFont typeface="Arial" panose="020B0604020202020204" pitchFamily="34" charset="0"/>
              <a:buChar char="•"/>
            </a:pPr>
            <a:endParaRPr lang="en-US" dirty="0"/>
          </a:p>
          <a:p>
            <a:pPr marL="380990" indent="-380990">
              <a:buFont typeface="Arial" panose="020B0604020202020204" pitchFamily="34" charset="0"/>
              <a:buChar char="•"/>
            </a:pPr>
            <a:r>
              <a:rPr lang="en-US" dirty="0"/>
              <a:t>&gt;90% of viruses</a:t>
            </a:r>
          </a:p>
          <a:p>
            <a:pPr lvl="5"/>
            <a:endParaRPr lang="en-US" dirty="0"/>
          </a:p>
        </p:txBody>
      </p:sp>
    </p:spTree>
    <p:extLst>
      <p:ext uri="{BB962C8B-B14F-4D97-AF65-F5344CB8AC3E}">
        <p14:creationId xmlns:p14="http://schemas.microsoft.com/office/powerpoint/2010/main" val="129740172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6F8D4EF-C880-4532-9430-F9AF1C55AB3B}"/>
              </a:ext>
            </a:extLst>
          </p:cNvPr>
          <p:cNvSpPr>
            <a:spLocks noGrp="1"/>
          </p:cNvSpPr>
          <p:nvPr>
            <p:ph type="title"/>
          </p:nvPr>
        </p:nvSpPr>
        <p:spPr/>
        <p:txBody>
          <a:bodyPr/>
          <a:lstStyle/>
          <a:p>
            <a:r>
              <a:rPr lang="en-US" dirty="0"/>
              <a:t>Quasi-Rigid Domain Decomposition</a:t>
            </a:r>
          </a:p>
        </p:txBody>
      </p:sp>
      <p:sp>
        <p:nvSpPr>
          <p:cNvPr id="3" name="Content Placeholder 2">
            <a:extLst>
              <a:ext uri="{FF2B5EF4-FFF2-40B4-BE49-F238E27FC236}">
                <a16:creationId xmlns:a16="http://schemas.microsoft.com/office/drawing/2014/main" id="{DFB0F284-BD91-41B9-8A39-0B9A25A847C5}"/>
              </a:ext>
            </a:extLst>
          </p:cNvPr>
          <p:cNvSpPr>
            <a:spLocks noGrp="1"/>
          </p:cNvSpPr>
          <p:nvPr>
            <p:ph idx="1"/>
          </p:nvPr>
        </p:nvSpPr>
        <p:spPr/>
        <p:txBody>
          <a:bodyPr/>
          <a:lstStyle/>
          <a:p>
            <a:r>
              <a:rPr lang="en-US" dirty="0"/>
              <a:t>We implement the method described in (</a:t>
            </a:r>
            <a:r>
              <a:rPr lang="en-US" dirty="0" err="1"/>
              <a:t>Ponzoni</a:t>
            </a:r>
            <a:r>
              <a:rPr lang="en-US" dirty="0"/>
              <a:t> &amp; </a:t>
            </a:r>
            <a:r>
              <a:rPr lang="en-US" dirty="0" err="1"/>
              <a:t>Polles</a:t>
            </a:r>
            <a:r>
              <a:rPr lang="en-US" dirty="0"/>
              <a:t> 2015) to identify quasi-rigid domains</a:t>
            </a:r>
          </a:p>
          <a:p>
            <a:pPr>
              <a:buFont typeface="+mj-lt"/>
              <a:buAutoNum type="arabicPeriod"/>
            </a:pPr>
            <a:r>
              <a:rPr lang="en-US" dirty="0"/>
              <a:t>Represent the capsid using an Elastic Network Model (ENM)</a:t>
            </a:r>
          </a:p>
          <a:p>
            <a:pPr>
              <a:buFont typeface="+mj-lt"/>
              <a:buAutoNum type="arabicPeriod"/>
            </a:pPr>
            <a:r>
              <a:rPr lang="en-US" dirty="0"/>
              <a:t>Apply Normal Mode Analysis to approximate the pairwise distance fluctuations between residues</a:t>
            </a:r>
          </a:p>
          <a:p>
            <a:pPr>
              <a:buFont typeface="+mj-lt"/>
              <a:buAutoNum type="arabicPeriod"/>
            </a:pPr>
            <a:r>
              <a:rPr lang="en-US" dirty="0"/>
              <a:t>Use Spectral Clustering techniques to optimally divide the capsid into quasi-rigid domains</a:t>
            </a:r>
          </a:p>
          <a:p>
            <a:pPr>
              <a:buFont typeface="+mj-lt"/>
              <a:buAutoNum type="arabicPeriod"/>
            </a:pPr>
            <a:r>
              <a:rPr lang="en-US" dirty="0"/>
              <a:t>Visualize the result and assign a geometric classification based on the clusters</a:t>
            </a:r>
          </a:p>
          <a:p>
            <a:pPr>
              <a:buFont typeface="+mj-lt"/>
              <a:buAutoNum type="arabicPeriod"/>
            </a:pPr>
            <a:endParaRPr lang="en-US" dirty="0"/>
          </a:p>
        </p:txBody>
      </p:sp>
      <p:sp>
        <p:nvSpPr>
          <p:cNvPr id="4" name="Slide Number Placeholder 3">
            <a:extLst>
              <a:ext uri="{FF2B5EF4-FFF2-40B4-BE49-F238E27FC236}">
                <a16:creationId xmlns:a16="http://schemas.microsoft.com/office/drawing/2014/main" id="{BEE61E1B-F6E9-4680-B636-C6502290C0A5}"/>
              </a:ext>
            </a:extLst>
          </p:cNvPr>
          <p:cNvSpPr>
            <a:spLocks noGrp="1"/>
          </p:cNvSpPr>
          <p:nvPr>
            <p:ph type="sldNum" sz="quarter" idx="12"/>
          </p:nvPr>
        </p:nvSpPr>
        <p:spPr/>
        <p:txBody>
          <a:bodyPr>
            <a:normAutofit/>
          </a:bodyPr>
          <a:lstStyle/>
          <a:p>
            <a:fld id="{73431E9C-6E44-480D-9D0B-0C7FADD89102}" type="slidenum">
              <a:rPr lang="en-US" smtClean="0"/>
              <a:t>20</a:t>
            </a:fld>
            <a:endParaRPr lang="en-US"/>
          </a:p>
        </p:txBody>
      </p:sp>
    </p:spTree>
    <p:extLst>
      <p:ext uri="{BB962C8B-B14F-4D97-AF65-F5344CB8AC3E}">
        <p14:creationId xmlns:p14="http://schemas.microsoft.com/office/powerpoint/2010/main" val="19718909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320782A3-CCAC-4E17-B5B4-BA249719A2F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6417" y="1133062"/>
            <a:ext cx="6464388" cy="486010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143;p18">
            <a:extLst>
              <a:ext uri="{FF2B5EF4-FFF2-40B4-BE49-F238E27FC236}">
                <a16:creationId xmlns:a16="http://schemas.microsoft.com/office/drawing/2014/main" id="{92ADE18C-D58C-485C-BB81-3AF07D4F26F9}"/>
              </a:ext>
            </a:extLst>
          </p:cNvPr>
          <p:cNvSpPr txBox="1">
            <a:spLocks noGrp="1"/>
          </p:cNvSpPr>
          <p:nvPr>
            <p:ph type="title"/>
          </p:nvPr>
        </p:nvSpPr>
        <p:spPr>
          <a:xfrm>
            <a:off x="941909" y="196051"/>
            <a:ext cx="10308181" cy="763500"/>
          </a:xfrm>
          <a:prstGeom prst="roundRect">
            <a:avLst/>
          </a:prstGeom>
          <a:ln w="12700">
            <a:solidFill>
              <a:schemeClr val="tx1">
                <a:lumMod val="85000"/>
                <a:lumOff val="15000"/>
              </a:schemeClr>
            </a:solidFill>
          </a:ln>
        </p:spPr>
        <p:txBody>
          <a:bodyPr spcFirstLastPara="1" vert="horz" wrap="square" lIns="91425" tIns="91425" rIns="91425" bIns="91425" rtlCol="0" anchor="t" anchorCtr="0">
            <a:noAutofit/>
          </a:bodyPr>
          <a:lstStyle/>
          <a:p>
            <a:pPr algn="ctr"/>
            <a:r>
              <a:rPr lang="en" sz="3733" dirty="0"/>
              <a:t>HK97-Like Folds </a:t>
            </a:r>
            <a:endParaRPr sz="3733" dirty="0"/>
          </a:p>
        </p:txBody>
      </p:sp>
      <p:sp>
        <p:nvSpPr>
          <p:cNvPr id="4" name="Google Shape;155;p18">
            <a:extLst>
              <a:ext uri="{FF2B5EF4-FFF2-40B4-BE49-F238E27FC236}">
                <a16:creationId xmlns:a16="http://schemas.microsoft.com/office/drawing/2014/main" id="{6D5F206A-2610-4DD8-A131-CF75034D982C}"/>
              </a:ext>
            </a:extLst>
          </p:cNvPr>
          <p:cNvSpPr txBox="1"/>
          <p:nvPr/>
        </p:nvSpPr>
        <p:spPr>
          <a:xfrm>
            <a:off x="1490191" y="6166677"/>
            <a:ext cx="4836841" cy="334871"/>
          </a:xfrm>
          <a:prstGeom prst="rect">
            <a:avLst/>
          </a:prstGeom>
          <a:noFill/>
          <a:ln>
            <a:noFill/>
          </a:ln>
        </p:spPr>
        <p:txBody>
          <a:bodyPr spcFirstLastPara="1" wrap="square" lIns="91425" tIns="91425" rIns="91425" bIns="91425" anchor="t" anchorCtr="0">
            <a:noAutofit/>
          </a:bodyPr>
          <a:lstStyle/>
          <a:p>
            <a:pPr algn="ctr"/>
            <a:r>
              <a:rPr lang="en" sz="1600" dirty="0"/>
              <a:t>Luque, Benler, Lee, </a:t>
            </a:r>
            <a:r>
              <a:rPr lang="en" sz="1600" b="1" dirty="0"/>
              <a:t>Brown</a:t>
            </a:r>
            <a:r>
              <a:rPr lang="en" sz="1600" dirty="0"/>
              <a:t>, White Microorganisms 2020</a:t>
            </a:r>
          </a:p>
        </p:txBody>
      </p:sp>
      <p:grpSp>
        <p:nvGrpSpPr>
          <p:cNvPr id="7" name="Group 6">
            <a:extLst>
              <a:ext uri="{FF2B5EF4-FFF2-40B4-BE49-F238E27FC236}">
                <a16:creationId xmlns:a16="http://schemas.microsoft.com/office/drawing/2014/main" id="{28645A56-CABE-411E-923E-EE4AB8B6F2FE}"/>
              </a:ext>
            </a:extLst>
          </p:cNvPr>
          <p:cNvGrpSpPr/>
          <p:nvPr/>
        </p:nvGrpSpPr>
        <p:grpSpPr>
          <a:xfrm>
            <a:off x="8017369" y="2356117"/>
            <a:ext cx="3337927" cy="2807909"/>
            <a:chOff x="4901133" y="2426123"/>
            <a:chExt cx="2503445" cy="2105932"/>
          </a:xfrm>
        </p:grpSpPr>
        <p:sp>
          <p:nvSpPr>
            <p:cNvPr id="8" name="Google Shape;105;p16">
              <a:extLst>
                <a:ext uri="{FF2B5EF4-FFF2-40B4-BE49-F238E27FC236}">
                  <a16:creationId xmlns:a16="http://schemas.microsoft.com/office/drawing/2014/main" id="{EDB54D24-35F1-40CD-8828-ABEC4A60B427}"/>
                </a:ext>
              </a:extLst>
            </p:cNvPr>
            <p:cNvSpPr txBox="1"/>
            <p:nvPr/>
          </p:nvSpPr>
          <p:spPr>
            <a:xfrm>
              <a:off x="5110485" y="3920730"/>
              <a:ext cx="2133488" cy="611325"/>
            </a:xfrm>
            <a:prstGeom prst="rect">
              <a:avLst/>
            </a:prstGeom>
            <a:noFill/>
            <a:ln>
              <a:noFill/>
            </a:ln>
          </p:spPr>
          <p:txBody>
            <a:bodyPr spcFirstLastPara="1" wrap="square" lIns="91425" tIns="91425" rIns="91425" bIns="91425" anchor="t" anchorCtr="0">
              <a:noAutofit/>
            </a:bodyPr>
            <a:lstStyle/>
            <a:p>
              <a:r>
                <a:rPr lang="en-US" dirty="0"/>
                <a:t>50%-90% of viral particles</a:t>
              </a:r>
              <a:r>
                <a:rPr lang="en" dirty="0"/>
                <a:t> in the environment</a:t>
              </a:r>
              <a:endParaRPr lang="en-US" dirty="0"/>
            </a:p>
          </p:txBody>
        </p:sp>
        <p:pic>
          <p:nvPicPr>
            <p:cNvPr id="9" name="Picture 8">
              <a:extLst>
                <a:ext uri="{FF2B5EF4-FFF2-40B4-BE49-F238E27FC236}">
                  <a16:creationId xmlns:a16="http://schemas.microsoft.com/office/drawing/2014/main" id="{4F2F7A7A-5538-4CF4-AD90-9D11929DD55D}"/>
                </a:ext>
              </a:extLst>
            </p:cNvPr>
            <p:cNvPicPr>
              <a:picLocks noChangeAspect="1"/>
            </p:cNvPicPr>
            <p:nvPr/>
          </p:nvPicPr>
          <p:blipFill rotWithShape="1">
            <a:blip r:embed="rId4"/>
            <a:srcRect l="19437" t="51895" r="63951" b="14415"/>
            <a:stretch/>
          </p:blipFill>
          <p:spPr>
            <a:xfrm>
              <a:off x="5717523" y="2746617"/>
              <a:ext cx="896112" cy="954087"/>
            </a:xfrm>
            <a:prstGeom prst="rect">
              <a:avLst/>
            </a:prstGeom>
          </p:spPr>
        </p:pic>
        <p:sp>
          <p:nvSpPr>
            <p:cNvPr id="10" name="Google Shape;105;p16">
              <a:extLst>
                <a:ext uri="{FF2B5EF4-FFF2-40B4-BE49-F238E27FC236}">
                  <a16:creationId xmlns:a16="http://schemas.microsoft.com/office/drawing/2014/main" id="{94794DD4-0CA4-4477-AE2D-4F5622A7E67B}"/>
                </a:ext>
              </a:extLst>
            </p:cNvPr>
            <p:cNvSpPr txBox="1"/>
            <p:nvPr/>
          </p:nvSpPr>
          <p:spPr>
            <a:xfrm>
              <a:off x="4901133" y="2426123"/>
              <a:ext cx="2503445" cy="611325"/>
            </a:xfrm>
            <a:prstGeom prst="rect">
              <a:avLst/>
            </a:prstGeom>
            <a:noFill/>
            <a:ln>
              <a:noFill/>
            </a:ln>
          </p:spPr>
          <p:txBody>
            <a:bodyPr spcFirstLastPara="1" wrap="square" lIns="91425" tIns="91425" rIns="91425" bIns="91425" anchor="t" anchorCtr="0">
              <a:noAutofit/>
            </a:bodyPr>
            <a:lstStyle/>
            <a:p>
              <a:pPr algn="ctr"/>
              <a:r>
                <a:rPr lang="en-US" b="1" dirty="0"/>
                <a:t>HK97-fold</a:t>
              </a:r>
            </a:p>
          </p:txBody>
        </p:sp>
        <p:sp>
          <p:nvSpPr>
            <p:cNvPr id="11" name="Google Shape;105;p16">
              <a:extLst>
                <a:ext uri="{FF2B5EF4-FFF2-40B4-BE49-F238E27FC236}">
                  <a16:creationId xmlns:a16="http://schemas.microsoft.com/office/drawing/2014/main" id="{F854318B-E6FC-4C97-AAAA-C9C21309FCA1}"/>
                </a:ext>
              </a:extLst>
            </p:cNvPr>
            <p:cNvSpPr txBox="1"/>
            <p:nvPr/>
          </p:nvSpPr>
          <p:spPr>
            <a:xfrm>
              <a:off x="5267622" y="3588098"/>
              <a:ext cx="1742621" cy="305663"/>
            </a:xfrm>
            <a:prstGeom prst="rect">
              <a:avLst/>
            </a:prstGeom>
            <a:noFill/>
            <a:ln>
              <a:noFill/>
            </a:ln>
          </p:spPr>
          <p:txBody>
            <a:bodyPr spcFirstLastPara="1" wrap="square" lIns="91425" tIns="91425" rIns="91425" bIns="91425" anchor="t" anchorCtr="0">
              <a:noAutofit/>
            </a:bodyPr>
            <a:lstStyle/>
            <a:p>
              <a:pPr algn="ctr"/>
              <a:r>
                <a:rPr lang="en-US" sz="1600" dirty="0"/>
                <a:t>Tailed bacteriophages</a:t>
              </a:r>
            </a:p>
          </p:txBody>
        </p:sp>
      </p:grpSp>
    </p:spTree>
    <p:extLst>
      <p:ext uri="{BB962C8B-B14F-4D97-AF65-F5344CB8AC3E}">
        <p14:creationId xmlns:p14="http://schemas.microsoft.com/office/powerpoint/2010/main" val="42311383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0" name="Picture 6" descr="Bacteriophage HK97 (Head I)">
            <a:extLst>
              <a:ext uri="{FF2B5EF4-FFF2-40B4-BE49-F238E27FC236}">
                <a16:creationId xmlns:a16="http://schemas.microsoft.com/office/drawing/2014/main" id="{00143299-66A0-407F-A0E4-94E6707925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4028"/>
          <a:stretch/>
        </p:blipFill>
        <p:spPr bwMode="auto">
          <a:xfrm>
            <a:off x="7809095" y="1481203"/>
            <a:ext cx="3707757" cy="4558616"/>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a:extLst>
              <a:ext uri="{FF2B5EF4-FFF2-40B4-BE49-F238E27FC236}">
                <a16:creationId xmlns:a16="http://schemas.microsoft.com/office/drawing/2014/main" id="{1F1A535B-F3A5-4763-9E13-CEB01E38334F}"/>
              </a:ext>
            </a:extLst>
          </p:cNvPr>
          <p:cNvSpPr>
            <a:spLocks noGrp="1"/>
          </p:cNvSpPr>
          <p:nvPr>
            <p:ph type="title"/>
          </p:nvPr>
        </p:nvSpPr>
        <p:spPr>
          <a:xfrm>
            <a:off x="1166038" y="469922"/>
            <a:ext cx="9450991" cy="706964"/>
          </a:xfrm>
        </p:spPr>
        <p:txBody>
          <a:bodyPr>
            <a:normAutofit/>
          </a:bodyPr>
          <a:lstStyle/>
          <a:p>
            <a:r>
              <a:rPr lang="en-US" dirty="0"/>
              <a:t>Classifying Icosahedral Capsid Geometry</a:t>
            </a:r>
          </a:p>
        </p:txBody>
      </p:sp>
      <p:sp>
        <p:nvSpPr>
          <p:cNvPr id="4" name="Slide Number Placeholder 3">
            <a:extLst>
              <a:ext uri="{FF2B5EF4-FFF2-40B4-BE49-F238E27FC236}">
                <a16:creationId xmlns:a16="http://schemas.microsoft.com/office/drawing/2014/main" id="{9BC69C44-A3BA-4B3A-A557-5989A4B646AC}"/>
              </a:ext>
            </a:extLst>
          </p:cNvPr>
          <p:cNvSpPr>
            <a:spLocks noGrp="1"/>
          </p:cNvSpPr>
          <p:nvPr>
            <p:ph type="sldNum" sz="quarter" idx="12"/>
          </p:nvPr>
        </p:nvSpPr>
        <p:spPr/>
        <p:txBody>
          <a:bodyPr>
            <a:normAutofit/>
          </a:bodyPr>
          <a:lstStyle/>
          <a:p>
            <a:fld id="{73431E9C-6E44-480D-9D0B-0C7FADD89102}" type="slidenum">
              <a:rPr lang="en-US" smtClean="0"/>
              <a:t>4</a:t>
            </a:fld>
            <a:endParaRPr lang="en-US"/>
          </a:p>
        </p:txBody>
      </p:sp>
      <p:pic>
        <p:nvPicPr>
          <p:cNvPr id="1026" name="Picture 2" descr="Crystal structure of virus-like particle from Pyrococcus furiosus">
            <a:extLst>
              <a:ext uri="{FF2B5EF4-FFF2-40B4-BE49-F238E27FC236}">
                <a16:creationId xmlns:a16="http://schemas.microsoft.com/office/drawing/2014/main" id="{ABB1BD50-BFDC-43B3-A66D-B431EBBB043F}"/>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 r="54012"/>
          <a:stretch/>
        </p:blipFill>
        <p:spPr bwMode="auto">
          <a:xfrm>
            <a:off x="4242121" y="1481202"/>
            <a:ext cx="3707757" cy="4557648"/>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atience phage">
            <a:extLst>
              <a:ext uri="{FF2B5EF4-FFF2-40B4-BE49-F238E27FC236}">
                <a16:creationId xmlns:a16="http://schemas.microsoft.com/office/drawing/2014/main" id="{0756346F-C923-4823-BF5F-855182156D76}"/>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r="66279"/>
          <a:stretch/>
        </p:blipFill>
        <p:spPr bwMode="auto">
          <a:xfrm>
            <a:off x="706808" y="1481202"/>
            <a:ext cx="3665091" cy="4699993"/>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155;p18">
            <a:extLst>
              <a:ext uri="{FF2B5EF4-FFF2-40B4-BE49-F238E27FC236}">
                <a16:creationId xmlns:a16="http://schemas.microsoft.com/office/drawing/2014/main" id="{A99694B5-D8E5-4208-91E6-D582FE83F431}"/>
              </a:ext>
            </a:extLst>
          </p:cNvPr>
          <p:cNvSpPr txBox="1"/>
          <p:nvPr/>
        </p:nvSpPr>
        <p:spPr>
          <a:xfrm>
            <a:off x="1779108" y="6181195"/>
            <a:ext cx="8984735" cy="478683"/>
          </a:xfrm>
          <a:prstGeom prst="rect">
            <a:avLst/>
          </a:prstGeom>
          <a:noFill/>
          <a:ln>
            <a:noFill/>
          </a:ln>
        </p:spPr>
        <p:txBody>
          <a:bodyPr spcFirstLastPara="1" wrap="square" lIns="91425" tIns="91425" rIns="91425" bIns="91425" anchor="t" anchorCtr="0">
            <a:noAutofit/>
          </a:bodyPr>
          <a:lstStyle/>
          <a:p>
            <a:pPr algn="ctr"/>
            <a:r>
              <a:rPr lang="en-US" dirty="0" err="1"/>
              <a:t>Luque</a:t>
            </a:r>
            <a:r>
              <a:rPr lang="en-US" dirty="0"/>
              <a:t>, Lee, </a:t>
            </a:r>
            <a:r>
              <a:rPr lang="en-US" b="1" dirty="0"/>
              <a:t>Brown</a:t>
            </a:r>
            <a:r>
              <a:rPr lang="en-US" dirty="0"/>
              <a:t>, Bartels, In Preparation</a:t>
            </a:r>
            <a:endParaRPr lang="en" dirty="0"/>
          </a:p>
        </p:txBody>
      </p:sp>
    </p:spTree>
    <p:extLst>
      <p:ext uri="{BB962C8B-B14F-4D97-AF65-F5344CB8AC3E}">
        <p14:creationId xmlns:p14="http://schemas.microsoft.com/office/powerpoint/2010/main" val="160642982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DA903-2824-41BF-95DD-8B7EA24BBFEF}"/>
              </a:ext>
            </a:extLst>
          </p:cNvPr>
          <p:cNvSpPr>
            <a:spLocks noGrp="1"/>
          </p:cNvSpPr>
          <p:nvPr>
            <p:ph type="title"/>
          </p:nvPr>
        </p:nvSpPr>
        <p:spPr/>
        <p:txBody>
          <a:bodyPr/>
          <a:lstStyle/>
          <a:p>
            <a:r>
              <a:rPr lang="en-US" dirty="0"/>
              <a:t>Step 1: Physical Model</a:t>
            </a:r>
          </a:p>
        </p:txBody>
      </p:sp>
      <p:sp>
        <p:nvSpPr>
          <p:cNvPr id="4" name="Slide Number Placeholder 3">
            <a:extLst>
              <a:ext uri="{FF2B5EF4-FFF2-40B4-BE49-F238E27FC236}">
                <a16:creationId xmlns:a16="http://schemas.microsoft.com/office/drawing/2014/main" id="{636F2FEE-0F62-4496-BA32-FB8B40EB4BDC}"/>
              </a:ext>
            </a:extLst>
          </p:cNvPr>
          <p:cNvSpPr>
            <a:spLocks noGrp="1"/>
          </p:cNvSpPr>
          <p:nvPr>
            <p:ph type="sldNum" sz="quarter" idx="12"/>
          </p:nvPr>
        </p:nvSpPr>
        <p:spPr/>
        <p:txBody>
          <a:bodyPr/>
          <a:lstStyle/>
          <a:p>
            <a:fld id="{73431E9C-6E44-480D-9D0B-0C7FADD89102}" type="slidenum">
              <a:rPr lang="en-US" smtClean="0"/>
              <a:t>5</a:t>
            </a:fld>
            <a:endParaRPr lang="en-US"/>
          </a:p>
        </p:txBody>
      </p:sp>
      <p:sp>
        <p:nvSpPr>
          <p:cNvPr id="5" name="Google Shape;176;p19">
            <a:extLst>
              <a:ext uri="{FF2B5EF4-FFF2-40B4-BE49-F238E27FC236}">
                <a16:creationId xmlns:a16="http://schemas.microsoft.com/office/drawing/2014/main" id="{0CE859D1-0E5F-4954-97F0-E342EA7D5B7F}"/>
              </a:ext>
            </a:extLst>
          </p:cNvPr>
          <p:cNvSpPr txBox="1"/>
          <p:nvPr/>
        </p:nvSpPr>
        <p:spPr>
          <a:xfrm>
            <a:off x="577967" y="2018724"/>
            <a:ext cx="1790490" cy="593520"/>
          </a:xfrm>
          <a:prstGeom prst="rect">
            <a:avLst/>
          </a:prstGeom>
          <a:noFill/>
          <a:ln>
            <a:noFill/>
          </a:ln>
        </p:spPr>
        <p:txBody>
          <a:bodyPr spcFirstLastPara="1" wrap="square" lIns="91425" tIns="91425" rIns="91425" bIns="91425" anchor="t" anchorCtr="0">
            <a:noAutofit/>
          </a:bodyPr>
          <a:lstStyle/>
          <a:p>
            <a:pPr algn="ctr"/>
            <a:r>
              <a:rPr lang="en" sz="1600" dirty="0"/>
              <a:t>Atomic model</a:t>
            </a:r>
            <a:endParaRPr sz="1600" dirty="0"/>
          </a:p>
        </p:txBody>
      </p:sp>
      <p:sp>
        <p:nvSpPr>
          <p:cNvPr id="6" name="Google Shape;69;p14">
            <a:extLst>
              <a:ext uri="{FF2B5EF4-FFF2-40B4-BE49-F238E27FC236}">
                <a16:creationId xmlns:a16="http://schemas.microsoft.com/office/drawing/2014/main" id="{9E290778-E865-45FD-AA98-AFFF648B348E}"/>
              </a:ext>
            </a:extLst>
          </p:cNvPr>
          <p:cNvSpPr/>
          <p:nvPr/>
        </p:nvSpPr>
        <p:spPr>
          <a:xfrm>
            <a:off x="2590523" y="3869455"/>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7" name="Google Shape;176;p19">
            <a:extLst>
              <a:ext uri="{FF2B5EF4-FFF2-40B4-BE49-F238E27FC236}">
                <a16:creationId xmlns:a16="http://schemas.microsoft.com/office/drawing/2014/main" id="{E38B5776-5564-4B5B-B60C-D63FDA1D3594}"/>
              </a:ext>
            </a:extLst>
          </p:cNvPr>
          <p:cNvSpPr txBox="1"/>
          <p:nvPr/>
        </p:nvSpPr>
        <p:spPr>
          <a:xfrm>
            <a:off x="3416683" y="2018724"/>
            <a:ext cx="2783295" cy="593520"/>
          </a:xfrm>
          <a:prstGeom prst="rect">
            <a:avLst/>
          </a:prstGeom>
          <a:noFill/>
          <a:ln>
            <a:noFill/>
          </a:ln>
        </p:spPr>
        <p:txBody>
          <a:bodyPr spcFirstLastPara="1" wrap="square" lIns="91425" tIns="91425" rIns="91425" bIns="91425" anchor="t" anchorCtr="0">
            <a:noAutofit/>
          </a:bodyPr>
          <a:lstStyle/>
          <a:p>
            <a:pPr algn="ctr"/>
            <a:r>
              <a:rPr lang="en" sz="1600" dirty="0"/>
              <a:t>Elastic Network Model</a:t>
            </a:r>
            <a:endParaRPr sz="1600" dirty="0"/>
          </a:p>
        </p:txBody>
      </p:sp>
      <p:pic>
        <p:nvPicPr>
          <p:cNvPr id="8" name="Picture 7">
            <a:extLst>
              <a:ext uri="{FF2B5EF4-FFF2-40B4-BE49-F238E27FC236}">
                <a16:creationId xmlns:a16="http://schemas.microsoft.com/office/drawing/2014/main" id="{D68D6E96-616C-4683-9761-9F703CC0EB07}"/>
              </a:ext>
            </a:extLst>
          </p:cNvPr>
          <p:cNvPicPr>
            <a:picLocks noChangeAspect="1"/>
          </p:cNvPicPr>
          <p:nvPr/>
        </p:nvPicPr>
        <p:blipFill>
          <a:blip r:embed="rId3"/>
          <a:stretch>
            <a:fillRect/>
          </a:stretch>
        </p:blipFill>
        <p:spPr>
          <a:xfrm>
            <a:off x="3533565" y="3027520"/>
            <a:ext cx="2284781" cy="2201602"/>
          </a:xfrm>
          <a:prstGeom prst="rect">
            <a:avLst/>
          </a:prstGeom>
        </p:spPr>
      </p:pic>
      <p:pic>
        <p:nvPicPr>
          <p:cNvPr id="9" name="Picture 8">
            <a:extLst>
              <a:ext uri="{FF2B5EF4-FFF2-40B4-BE49-F238E27FC236}">
                <a16:creationId xmlns:a16="http://schemas.microsoft.com/office/drawing/2014/main" id="{5FAD51D8-9FD3-4841-8E31-0F2FBEA9FA0A}"/>
              </a:ext>
            </a:extLst>
          </p:cNvPr>
          <p:cNvPicPr>
            <a:picLocks noChangeAspect="1"/>
          </p:cNvPicPr>
          <p:nvPr/>
        </p:nvPicPr>
        <p:blipFill>
          <a:blip r:embed="rId4"/>
          <a:stretch>
            <a:fillRect/>
          </a:stretch>
        </p:blipFill>
        <p:spPr>
          <a:xfrm>
            <a:off x="217450" y="2940281"/>
            <a:ext cx="2268790" cy="2165016"/>
          </a:xfrm>
          <a:prstGeom prst="rect">
            <a:avLst/>
          </a:prstGeom>
        </p:spPr>
      </p:pic>
      <p:sp>
        <p:nvSpPr>
          <p:cNvPr id="10" name="Google Shape;176;p19">
            <a:extLst>
              <a:ext uri="{FF2B5EF4-FFF2-40B4-BE49-F238E27FC236}">
                <a16:creationId xmlns:a16="http://schemas.microsoft.com/office/drawing/2014/main" id="{6648810B-32CD-44A2-870F-3083F85CA400}"/>
              </a:ext>
            </a:extLst>
          </p:cNvPr>
          <p:cNvSpPr txBox="1"/>
          <p:nvPr/>
        </p:nvSpPr>
        <p:spPr>
          <a:xfrm>
            <a:off x="7520483" y="1154683"/>
            <a:ext cx="3117707" cy="670698"/>
          </a:xfrm>
          <a:prstGeom prst="rect">
            <a:avLst/>
          </a:prstGeom>
          <a:noFill/>
          <a:ln>
            <a:noFill/>
          </a:ln>
        </p:spPr>
        <p:txBody>
          <a:bodyPr spcFirstLastPara="1" wrap="square" lIns="91425" tIns="91425" rIns="91425" bIns="91425" anchor="t" anchorCtr="0">
            <a:noAutofit/>
          </a:bodyPr>
          <a:lstStyle/>
          <a:p>
            <a:pPr algn="ctr"/>
            <a:r>
              <a:rPr lang="en" sz="1600" dirty="0"/>
              <a:t>Normal Mode Analysis</a:t>
            </a:r>
            <a:endParaRPr sz="1600" dirty="0"/>
          </a:p>
        </p:txBody>
      </p:sp>
      <p:sp>
        <p:nvSpPr>
          <p:cNvPr id="11" name="Left-Right Arrow 19">
            <a:extLst>
              <a:ext uri="{FF2B5EF4-FFF2-40B4-BE49-F238E27FC236}">
                <a16:creationId xmlns:a16="http://schemas.microsoft.com/office/drawing/2014/main" id="{11D7235A-3E35-42CA-BD58-C5E00623522C}"/>
              </a:ext>
            </a:extLst>
          </p:cNvPr>
          <p:cNvSpPr/>
          <p:nvPr/>
        </p:nvSpPr>
        <p:spPr>
          <a:xfrm rot="5400000">
            <a:off x="7479336" y="3272993"/>
            <a:ext cx="540929" cy="286794"/>
          </a:xfrm>
          <a:prstGeom prst="leftRightArrow">
            <a:avLst/>
          </a:prstGeom>
          <a:solidFill>
            <a:schemeClr val="bg2"/>
          </a:solidFill>
          <a:ln w="3175">
            <a:solidFill>
              <a:schemeClr val="tx1"/>
            </a:solidFill>
          </a:ln>
        </p:spPr>
        <p:style>
          <a:lnRef idx="1">
            <a:schemeClr val="accent3"/>
          </a:lnRef>
          <a:fillRef idx="2">
            <a:schemeClr val="accent3"/>
          </a:fillRef>
          <a:effectRef idx="1">
            <a:schemeClr val="accent3"/>
          </a:effectRef>
          <a:fontRef idx="minor">
            <a:schemeClr val="dk1"/>
          </a:fontRef>
        </p:style>
        <p:txBody>
          <a:bodyPr rtlCol="0" anchor="ctr"/>
          <a:lstStyle/>
          <a:p>
            <a:pPr algn="ctr"/>
            <a:endParaRPr lang="en-US" sz="2400" dirty="0"/>
          </a:p>
        </p:txBody>
      </p:sp>
      <p:pic>
        <p:nvPicPr>
          <p:cNvPr id="12" name="Picture 11">
            <a:extLst>
              <a:ext uri="{FF2B5EF4-FFF2-40B4-BE49-F238E27FC236}">
                <a16:creationId xmlns:a16="http://schemas.microsoft.com/office/drawing/2014/main" id="{10ED7BDC-15B2-4062-844A-F19D20FC01F1}"/>
              </a:ext>
            </a:extLst>
          </p:cNvPr>
          <p:cNvPicPr>
            <a:picLocks noChangeAspect="1"/>
          </p:cNvPicPr>
          <p:nvPr/>
        </p:nvPicPr>
        <p:blipFill rotWithShape="1">
          <a:blip r:embed="rId5">
            <a:extLst>
              <a:ext uri="{28A0092B-C50C-407E-A947-70E740481C1C}">
                <a14:useLocalDpi xmlns:a14="http://schemas.microsoft.com/office/drawing/2010/main" val="0"/>
              </a:ext>
            </a:extLst>
          </a:blip>
          <a:srcRect l="26528" t="5029" r="27321" b="6687"/>
          <a:stretch/>
        </p:blipFill>
        <p:spPr>
          <a:xfrm>
            <a:off x="7026097" y="1701599"/>
            <a:ext cx="4262567" cy="4335712"/>
          </a:xfrm>
          <a:prstGeom prst="rect">
            <a:avLst/>
          </a:prstGeom>
        </p:spPr>
      </p:pic>
      <p:sp>
        <p:nvSpPr>
          <p:cNvPr id="13" name="Google Shape;69;p14">
            <a:extLst>
              <a:ext uri="{FF2B5EF4-FFF2-40B4-BE49-F238E27FC236}">
                <a16:creationId xmlns:a16="http://schemas.microsoft.com/office/drawing/2014/main" id="{6A02F159-B230-4C11-94A4-F31F3220020F}"/>
              </a:ext>
            </a:extLst>
          </p:cNvPr>
          <p:cNvSpPr/>
          <p:nvPr/>
        </p:nvSpPr>
        <p:spPr>
          <a:xfrm>
            <a:off x="6199978" y="3821653"/>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Tree>
    <p:extLst>
      <p:ext uri="{BB962C8B-B14F-4D97-AF65-F5344CB8AC3E}">
        <p14:creationId xmlns:p14="http://schemas.microsoft.com/office/powerpoint/2010/main" val="204688694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C7098D-F098-43AC-A2C5-FE48D5EB4BCF}"/>
              </a:ext>
            </a:extLst>
          </p:cNvPr>
          <p:cNvSpPr>
            <a:spLocks noGrp="1"/>
          </p:cNvSpPr>
          <p:nvPr>
            <p:ph type="title"/>
          </p:nvPr>
        </p:nvSpPr>
        <p:spPr/>
        <p:txBody>
          <a:bodyPr/>
          <a:lstStyle/>
          <a:p>
            <a:r>
              <a:rPr lang="en-US" dirty="0"/>
              <a:t>Step 2: Quasi-Rigid Subdivision</a:t>
            </a:r>
          </a:p>
        </p:txBody>
      </p:sp>
      <p:sp>
        <p:nvSpPr>
          <p:cNvPr id="4" name="Slide Number Placeholder 3">
            <a:extLst>
              <a:ext uri="{FF2B5EF4-FFF2-40B4-BE49-F238E27FC236}">
                <a16:creationId xmlns:a16="http://schemas.microsoft.com/office/drawing/2014/main" id="{C1D2DA51-FD40-4046-8E7A-D527F86C9517}"/>
              </a:ext>
            </a:extLst>
          </p:cNvPr>
          <p:cNvSpPr>
            <a:spLocks noGrp="1"/>
          </p:cNvSpPr>
          <p:nvPr>
            <p:ph type="sldNum" sz="quarter" idx="12"/>
          </p:nvPr>
        </p:nvSpPr>
        <p:spPr/>
        <p:txBody>
          <a:bodyPr/>
          <a:lstStyle/>
          <a:p>
            <a:fld id="{73431E9C-6E44-480D-9D0B-0C7FADD89102}" type="slidenum">
              <a:rPr lang="en-US" smtClean="0"/>
              <a:t>6</a:t>
            </a:fld>
            <a:endParaRPr lang="en-US"/>
          </a:p>
        </p:txBody>
      </p:sp>
      <p:pic>
        <p:nvPicPr>
          <p:cNvPr id="2058" name="Picture 10">
            <a:extLst>
              <a:ext uri="{FF2B5EF4-FFF2-40B4-BE49-F238E27FC236}">
                <a16:creationId xmlns:a16="http://schemas.microsoft.com/office/drawing/2014/main" id="{4F2D0C4B-7585-4BC1-90BD-F19BB5DD5B0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783" t="4724" r="59467" b="63150"/>
          <a:stretch/>
        </p:blipFill>
        <p:spPr bwMode="auto">
          <a:xfrm>
            <a:off x="4998418" y="2433598"/>
            <a:ext cx="1388462" cy="2832547"/>
          </a:xfrm>
          <a:prstGeom prst="rect">
            <a:avLst/>
          </a:prstGeom>
          <a:noFill/>
          <a:extLst>
            <a:ext uri="{909E8E84-426E-40DD-AFC4-6F175D3DCCD1}">
              <a14:hiddenFill xmlns:a14="http://schemas.microsoft.com/office/drawing/2010/main">
                <a:solidFill>
                  <a:srgbClr val="FFFFFF"/>
                </a:solidFill>
              </a14:hiddenFill>
            </a:ext>
          </a:extLst>
        </p:spPr>
      </p:pic>
      <p:grpSp>
        <p:nvGrpSpPr>
          <p:cNvPr id="6" name="Group 5">
            <a:extLst>
              <a:ext uri="{FF2B5EF4-FFF2-40B4-BE49-F238E27FC236}">
                <a16:creationId xmlns:a16="http://schemas.microsoft.com/office/drawing/2014/main" id="{9E7DCB0E-346C-4C53-8052-5179AB1FAA59}"/>
              </a:ext>
            </a:extLst>
          </p:cNvPr>
          <p:cNvGrpSpPr/>
          <p:nvPr/>
        </p:nvGrpSpPr>
        <p:grpSpPr>
          <a:xfrm>
            <a:off x="924799" y="2498398"/>
            <a:ext cx="2808259" cy="2702949"/>
            <a:chOff x="478399" y="2390399"/>
            <a:chExt cx="2808259" cy="2702949"/>
          </a:xfrm>
        </p:grpSpPr>
        <p:pic>
          <p:nvPicPr>
            <p:cNvPr id="10" name="Picture 4">
              <a:extLst>
                <a:ext uri="{FF2B5EF4-FFF2-40B4-BE49-F238E27FC236}">
                  <a16:creationId xmlns:a16="http://schemas.microsoft.com/office/drawing/2014/main" id="{F1078EFE-5CD7-4D73-873F-73D4B5BD205F}"/>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78399" y="2390399"/>
              <a:ext cx="2808259" cy="270294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29095770-4981-41A6-AA19-862C464D72C8}"/>
                </a:ext>
              </a:extLst>
            </p:cNvPr>
            <p:cNvSpPr/>
            <p:nvPr/>
          </p:nvSpPr>
          <p:spPr>
            <a:xfrm>
              <a:off x="2082165" y="2493645"/>
              <a:ext cx="127635" cy="8191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Google Shape;176;p19">
            <a:extLst>
              <a:ext uri="{FF2B5EF4-FFF2-40B4-BE49-F238E27FC236}">
                <a16:creationId xmlns:a16="http://schemas.microsoft.com/office/drawing/2014/main" id="{A3B2F824-6C21-40F2-9916-70090E96610A}"/>
              </a:ext>
            </a:extLst>
          </p:cNvPr>
          <p:cNvSpPr txBox="1"/>
          <p:nvPr/>
        </p:nvSpPr>
        <p:spPr>
          <a:xfrm>
            <a:off x="1179240" y="1904878"/>
            <a:ext cx="2299375" cy="593520"/>
          </a:xfrm>
          <a:prstGeom prst="rect">
            <a:avLst/>
          </a:prstGeom>
          <a:noFill/>
          <a:ln>
            <a:noFill/>
          </a:ln>
        </p:spPr>
        <p:txBody>
          <a:bodyPr spcFirstLastPara="1" wrap="square" lIns="91425" tIns="91425" rIns="91425" bIns="91425" anchor="t" anchorCtr="0">
            <a:noAutofit/>
          </a:bodyPr>
          <a:lstStyle/>
          <a:p>
            <a:pPr algn="ctr"/>
            <a:r>
              <a:rPr lang="en" sz="1600" dirty="0"/>
              <a:t>Distance Fluctuations From NMA</a:t>
            </a:r>
            <a:endParaRPr sz="1600" dirty="0"/>
          </a:p>
        </p:txBody>
      </p:sp>
      <p:sp>
        <p:nvSpPr>
          <p:cNvPr id="17" name="Google Shape;69;p14">
            <a:extLst>
              <a:ext uri="{FF2B5EF4-FFF2-40B4-BE49-F238E27FC236}">
                <a16:creationId xmlns:a16="http://schemas.microsoft.com/office/drawing/2014/main" id="{C22784A4-BE90-45CA-8287-A3EF0910C72D}"/>
              </a:ext>
            </a:extLst>
          </p:cNvPr>
          <p:cNvSpPr/>
          <p:nvPr/>
        </p:nvSpPr>
        <p:spPr>
          <a:xfrm>
            <a:off x="4174523" y="3576847"/>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pic>
        <p:nvPicPr>
          <p:cNvPr id="18" name="Picture 17" descr="Graphical user interface, chart&#10;&#10;Description automatically generated">
            <a:extLst>
              <a:ext uri="{FF2B5EF4-FFF2-40B4-BE49-F238E27FC236}">
                <a16:creationId xmlns:a16="http://schemas.microsoft.com/office/drawing/2014/main" id="{E018B806-C8A3-45A9-9FCA-FA4A714FFBF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2240" y="2416893"/>
            <a:ext cx="4335952" cy="2709970"/>
          </a:xfrm>
          <a:prstGeom prst="rect">
            <a:avLst/>
          </a:prstGeom>
        </p:spPr>
      </p:pic>
      <p:sp>
        <p:nvSpPr>
          <p:cNvPr id="19" name="Google Shape;69;p14">
            <a:extLst>
              <a:ext uri="{FF2B5EF4-FFF2-40B4-BE49-F238E27FC236}">
                <a16:creationId xmlns:a16="http://schemas.microsoft.com/office/drawing/2014/main" id="{5C3DBA8A-165F-4964-BD51-FEABDF87BBD5}"/>
              </a:ext>
            </a:extLst>
          </p:cNvPr>
          <p:cNvSpPr/>
          <p:nvPr/>
        </p:nvSpPr>
        <p:spPr>
          <a:xfrm>
            <a:off x="6913257" y="3579562"/>
            <a:ext cx="524700" cy="306668"/>
          </a:xfrm>
          <a:prstGeom prst="rightArrow">
            <a:avLst>
              <a:gd name="adj1" fmla="val 50000"/>
              <a:gd name="adj2" fmla="val 50000"/>
            </a:avLst>
          </a:prstGeom>
          <a:solidFill>
            <a:srgbClr val="EEEEEE"/>
          </a:solidFill>
          <a:ln w="9525" cap="flat" cmpd="sng">
            <a:solidFill>
              <a:srgbClr val="595959"/>
            </a:solidFill>
            <a:prstDash val="solid"/>
            <a:round/>
            <a:headEnd type="none" w="sm" len="sm"/>
            <a:tailEnd type="none" w="sm" len="sm"/>
          </a:ln>
        </p:spPr>
        <p:txBody>
          <a:bodyPr spcFirstLastPara="1" wrap="square" lIns="91425" tIns="91425" rIns="91425" bIns="91425" anchor="ctr" anchorCtr="0">
            <a:noAutofit/>
          </a:bodyPr>
          <a:lstStyle/>
          <a:p>
            <a:endParaRPr/>
          </a:p>
        </p:txBody>
      </p:sp>
      <p:sp>
        <p:nvSpPr>
          <p:cNvPr id="20" name="Google Shape;176;p19">
            <a:extLst>
              <a:ext uri="{FF2B5EF4-FFF2-40B4-BE49-F238E27FC236}">
                <a16:creationId xmlns:a16="http://schemas.microsoft.com/office/drawing/2014/main" id="{305A176D-FFE5-42B9-A483-3FCD008E872B}"/>
              </a:ext>
            </a:extLst>
          </p:cNvPr>
          <p:cNvSpPr txBox="1"/>
          <p:nvPr/>
        </p:nvSpPr>
        <p:spPr>
          <a:xfrm>
            <a:off x="8513744" y="2008124"/>
            <a:ext cx="2299375" cy="593520"/>
          </a:xfrm>
          <a:prstGeom prst="rect">
            <a:avLst/>
          </a:prstGeom>
          <a:noFill/>
          <a:ln>
            <a:noFill/>
          </a:ln>
        </p:spPr>
        <p:txBody>
          <a:bodyPr spcFirstLastPara="1" wrap="square" lIns="91425" tIns="91425" rIns="91425" bIns="91425" anchor="t" anchorCtr="0">
            <a:noAutofit/>
          </a:bodyPr>
          <a:lstStyle/>
          <a:p>
            <a:pPr algn="ctr"/>
            <a:r>
              <a:rPr lang="en" sz="1600" dirty="0"/>
              <a:t>Scoring &amp; Selection</a:t>
            </a:r>
            <a:endParaRPr sz="1600" dirty="0"/>
          </a:p>
        </p:txBody>
      </p:sp>
      <p:sp>
        <p:nvSpPr>
          <p:cNvPr id="21" name="Google Shape;176;p19">
            <a:extLst>
              <a:ext uri="{FF2B5EF4-FFF2-40B4-BE49-F238E27FC236}">
                <a16:creationId xmlns:a16="http://schemas.microsoft.com/office/drawing/2014/main" id="{54A9886C-4115-4DFC-A642-8ED206565C7D}"/>
              </a:ext>
            </a:extLst>
          </p:cNvPr>
          <p:cNvSpPr txBox="1"/>
          <p:nvPr/>
        </p:nvSpPr>
        <p:spPr>
          <a:xfrm>
            <a:off x="4542961" y="1743487"/>
            <a:ext cx="2299375" cy="593520"/>
          </a:xfrm>
          <a:prstGeom prst="rect">
            <a:avLst/>
          </a:prstGeom>
          <a:noFill/>
          <a:ln>
            <a:noFill/>
          </a:ln>
        </p:spPr>
        <p:txBody>
          <a:bodyPr spcFirstLastPara="1" wrap="square" lIns="91425" tIns="91425" rIns="91425" bIns="91425" anchor="t" anchorCtr="0">
            <a:noAutofit/>
          </a:bodyPr>
          <a:lstStyle/>
          <a:p>
            <a:pPr algn="ctr"/>
            <a:r>
              <a:rPr lang="en" sz="1600" dirty="0"/>
              <a:t>Spectral Clustering</a:t>
            </a:r>
            <a:endParaRPr sz="1600" dirty="0"/>
          </a:p>
        </p:txBody>
      </p: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8A90BAEE-8E54-417B-BF71-7541684FFF88}"/>
                  </a:ext>
                </a:extLst>
              </p:cNvPr>
              <p:cNvSpPr txBox="1"/>
              <p:nvPr/>
            </p:nvSpPr>
            <p:spPr>
              <a:xfrm>
                <a:off x="703257" y="5523331"/>
                <a:ext cx="3251339" cy="38170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𝑓</m:t>
                          </m:r>
                        </m:e>
                        <m:sub>
                          <m:r>
                            <a:rPr lang="en-US" b="0" i="1" smtClean="0">
                              <a:latin typeface="Cambria Math" panose="02040503050406030204" pitchFamily="18" charset="0"/>
                            </a:rPr>
                            <m:t> </m:t>
                          </m:r>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r>
                        <a:rPr lang="en-US" b="0" i="1" smtClean="0">
                          <a:latin typeface="Cambria Math" panose="02040503050406030204" pitchFamily="18" charset="0"/>
                        </a:rPr>
                        <m:t>=</m:t>
                      </m:r>
                      <m:r>
                        <a:rPr lang="en-US" b="0" i="1" smtClean="0">
                          <a:latin typeface="Cambria Math" panose="02040503050406030204" pitchFamily="18" charset="0"/>
                        </a:rPr>
                        <m:t>𝑉𝑎𝑟</m:t>
                      </m:r>
                      <m:d>
                        <m:dPr>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𝑑</m:t>
                              </m:r>
                            </m:e>
                            <m:sub>
                              <m:r>
                                <a:rPr lang="en-US" b="0" i="1" smtClean="0">
                                  <a:latin typeface="Cambria Math" panose="02040503050406030204" pitchFamily="18" charset="0"/>
                                </a:rPr>
                                <m:t>𝑖𝑗</m:t>
                              </m:r>
                            </m:sub>
                            <m:sup>
                              <m:r>
                                <a:rPr lang="en-US" b="0" i="1" smtClean="0">
                                  <a:latin typeface="Cambria Math" panose="02040503050406030204" pitchFamily="18" charset="0"/>
                                </a:rPr>
                                <m:t>2</m:t>
                              </m:r>
                            </m:sup>
                          </m:sSubSup>
                        </m:e>
                      </m:d>
                      <m:r>
                        <a:rPr lang="en-US" b="0" i="1" smtClean="0">
                          <a:latin typeface="Cambria Math" panose="02040503050406030204" pitchFamily="18" charset="0"/>
                        </a:rPr>
                        <m:t>= </m:t>
                      </m:r>
                      <m:d>
                        <m:dPr>
                          <m:begChr m:val="⟨"/>
                          <m:endChr m:val="⟩"/>
                          <m:ctrlPr>
                            <a:rPr lang="en-US" i="1">
                              <a:latin typeface="Cambria Math" panose="02040503050406030204" pitchFamily="18" charset="0"/>
                            </a:rPr>
                          </m:ctrlPr>
                        </m:dPr>
                        <m:e>
                          <m:sSubSup>
                            <m:sSubSupPr>
                              <m:ctrlPr>
                                <a:rPr lang="en-US" i="1">
                                  <a:latin typeface="Cambria Math" panose="02040503050406030204" pitchFamily="18" charset="0"/>
                                  <a:ea typeface="Cambria Math" panose="02040503050406030204" pitchFamily="18" charset="0"/>
                                </a:rPr>
                              </m:ctrlPr>
                            </m:sSubSup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up>
                              <m:r>
                                <a:rPr lang="en-US" i="1">
                                  <a:latin typeface="Cambria Math" panose="02040503050406030204" pitchFamily="18" charset="0"/>
                                  <a:ea typeface="Cambria Math" panose="02040503050406030204" pitchFamily="18" charset="0"/>
                                </a:rPr>
                                <m:t>2</m:t>
                              </m:r>
                            </m:sup>
                          </m:sSubSup>
                        </m:e>
                      </m:d>
                      <m:r>
                        <a:rPr lang="en-US" i="1">
                          <a:latin typeface="Cambria Math" panose="02040503050406030204" pitchFamily="18" charset="0"/>
                        </a:rPr>
                        <m:t> − </m:t>
                      </m:r>
                      <m:sSup>
                        <m:sSupPr>
                          <m:ctrlPr>
                            <a:rPr lang="en-US" i="1">
                              <a:latin typeface="Cambria Math" panose="02040503050406030204" pitchFamily="18" charset="0"/>
                            </a:rPr>
                          </m:ctrlPr>
                        </m:sSupPr>
                        <m:e>
                          <m:d>
                            <m:dPr>
                              <m:begChr m:val="⟨"/>
                              <m:endChr m:val="⟩"/>
                              <m:ctrlPr>
                                <a:rPr lang="en-US" i="1">
                                  <a:latin typeface="Cambria Math" panose="02040503050406030204" pitchFamily="18" charset="0"/>
                                </a:rPr>
                              </m:ctrlPr>
                            </m:dPr>
                            <m:e>
                              <m:sSub>
                                <m:sSubPr>
                                  <m:ctrlPr>
                                    <a:rPr lang="en-US" i="1">
                                      <a:latin typeface="Cambria Math" panose="02040503050406030204" pitchFamily="18" charset="0"/>
                                      <a:ea typeface="Cambria Math" panose="02040503050406030204" pitchFamily="18" charset="0"/>
                                    </a:rPr>
                                  </m:ctrlPr>
                                </m:sSubPr>
                                <m:e>
                                  <m:r>
                                    <a:rPr lang="en-US" i="1">
                                      <a:latin typeface="Cambria Math" panose="02040503050406030204" pitchFamily="18" charset="0"/>
                                      <a:ea typeface="Cambria Math" panose="02040503050406030204" pitchFamily="18" charset="0"/>
                                    </a:rPr>
                                    <m:t>𝑑</m:t>
                                  </m:r>
                                </m:e>
                                <m:sub>
                                  <m:r>
                                    <a:rPr lang="en-US" i="1">
                                      <a:latin typeface="Cambria Math" panose="02040503050406030204" pitchFamily="18" charset="0"/>
                                      <a:ea typeface="Cambria Math" panose="02040503050406030204" pitchFamily="18" charset="0"/>
                                    </a:rPr>
                                    <m:t>𝑖𝑗</m:t>
                                  </m:r>
                                </m:sub>
                              </m:sSub>
                            </m:e>
                          </m:d>
                        </m:e>
                        <m:sup>
                          <m:r>
                            <a:rPr lang="en-US" i="1">
                              <a:latin typeface="Cambria Math" panose="02040503050406030204" pitchFamily="18" charset="0"/>
                            </a:rPr>
                            <m:t>2</m:t>
                          </m:r>
                        </m:sup>
                      </m:sSup>
                    </m:oMath>
                  </m:oMathPara>
                </a14:m>
                <a:endParaRPr lang="en-US" dirty="0"/>
              </a:p>
            </p:txBody>
          </p:sp>
        </mc:Choice>
        <mc:Fallback xmlns="">
          <p:sp>
            <p:nvSpPr>
              <p:cNvPr id="22" name="TextBox 21">
                <a:extLst>
                  <a:ext uri="{FF2B5EF4-FFF2-40B4-BE49-F238E27FC236}">
                    <a16:creationId xmlns:a16="http://schemas.microsoft.com/office/drawing/2014/main" id="{8A90BAEE-8E54-417B-BF71-7541684FFF88}"/>
                  </a:ext>
                </a:extLst>
              </p:cNvPr>
              <p:cNvSpPr txBox="1">
                <a:spLocks noRot="1" noChangeAspect="1" noMove="1" noResize="1" noEditPoints="1" noAdjustHandles="1" noChangeArrowheads="1" noChangeShapeType="1" noTextEdit="1"/>
              </p:cNvSpPr>
              <p:nvPr/>
            </p:nvSpPr>
            <p:spPr>
              <a:xfrm>
                <a:off x="703257" y="5523331"/>
                <a:ext cx="3251339" cy="381708"/>
              </a:xfrm>
              <a:prstGeom prst="rect">
                <a:avLst/>
              </a:prstGeom>
              <a:blipFill>
                <a:blip r:embed="rId6"/>
                <a:stretch>
                  <a:fillRect l="-2247" r="-375" b="-20635"/>
                </a:stretch>
              </a:blipFill>
            </p:spPr>
            <p:txBody>
              <a:bodyPr/>
              <a:lstStyle/>
              <a:p>
                <a:r>
                  <a:rPr lang="en-US">
                    <a:noFill/>
                  </a:rPr>
                  <a:t> </a:t>
                </a:r>
              </a:p>
            </p:txBody>
          </p:sp>
        </mc:Fallback>
      </mc:AlternateContent>
      <p:sp>
        <p:nvSpPr>
          <p:cNvPr id="23" name="Google Shape;155;p18">
            <a:extLst>
              <a:ext uri="{FF2B5EF4-FFF2-40B4-BE49-F238E27FC236}">
                <a16:creationId xmlns:a16="http://schemas.microsoft.com/office/drawing/2014/main" id="{ABAFC513-C8C0-445E-8EB6-CE609C5AAA59}"/>
              </a:ext>
            </a:extLst>
          </p:cNvPr>
          <p:cNvSpPr txBox="1"/>
          <p:nvPr/>
        </p:nvSpPr>
        <p:spPr>
          <a:xfrm>
            <a:off x="4376004" y="5232738"/>
            <a:ext cx="2702262" cy="334871"/>
          </a:xfrm>
          <a:prstGeom prst="rect">
            <a:avLst/>
          </a:prstGeom>
          <a:noFill/>
          <a:ln>
            <a:noFill/>
          </a:ln>
        </p:spPr>
        <p:txBody>
          <a:bodyPr spcFirstLastPara="1" wrap="square" lIns="91425" tIns="91425" rIns="91425" bIns="91425" anchor="t" anchorCtr="0">
            <a:noAutofit/>
          </a:bodyPr>
          <a:lstStyle/>
          <a:p>
            <a:pPr algn="ctr"/>
            <a:r>
              <a:rPr lang="en-US" sz="1100" dirty="0"/>
              <a:t>https://scikit-learn.org/stable/modules/clustering.html</a:t>
            </a:r>
            <a:endParaRPr lang="en" sz="1100" dirty="0"/>
          </a:p>
        </p:txBody>
      </p:sp>
      <p:sp>
        <p:nvSpPr>
          <p:cNvPr id="24" name="Google Shape;155;p18">
            <a:extLst>
              <a:ext uri="{FF2B5EF4-FFF2-40B4-BE49-F238E27FC236}">
                <a16:creationId xmlns:a16="http://schemas.microsoft.com/office/drawing/2014/main" id="{E8BE15E9-4879-4767-8993-69A0B9411118}"/>
              </a:ext>
            </a:extLst>
          </p:cNvPr>
          <p:cNvSpPr txBox="1"/>
          <p:nvPr/>
        </p:nvSpPr>
        <p:spPr>
          <a:xfrm>
            <a:off x="-460837" y="6370362"/>
            <a:ext cx="4836841" cy="334871"/>
          </a:xfrm>
          <a:prstGeom prst="rect">
            <a:avLst/>
          </a:prstGeom>
          <a:noFill/>
          <a:ln>
            <a:noFill/>
          </a:ln>
        </p:spPr>
        <p:txBody>
          <a:bodyPr spcFirstLastPara="1" wrap="square" lIns="91425" tIns="91425" rIns="91425" bIns="91425" anchor="t" anchorCtr="0">
            <a:noAutofit/>
          </a:bodyPr>
          <a:lstStyle/>
          <a:p>
            <a:pPr algn="ctr"/>
            <a:r>
              <a:rPr lang="en" sz="1600" dirty="0"/>
              <a:t>Ponzoni, Polles Structure 2015</a:t>
            </a:r>
          </a:p>
        </p:txBody>
      </p:sp>
    </p:spTree>
    <p:extLst>
      <p:ext uri="{BB962C8B-B14F-4D97-AF65-F5344CB8AC3E}">
        <p14:creationId xmlns:p14="http://schemas.microsoft.com/office/powerpoint/2010/main" val="401870871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AF5B5-86EE-4BC0-9CE2-F43BA164AD99}"/>
              </a:ext>
            </a:extLst>
          </p:cNvPr>
          <p:cNvSpPr>
            <a:spLocks noGrp="1"/>
          </p:cNvSpPr>
          <p:nvPr>
            <p:ph type="title"/>
          </p:nvPr>
        </p:nvSpPr>
        <p:spPr/>
        <p:txBody>
          <a:bodyPr/>
          <a:lstStyle/>
          <a:p>
            <a:r>
              <a:rPr lang="en-US" dirty="0"/>
              <a:t>Step 3: Classification</a:t>
            </a:r>
          </a:p>
        </p:txBody>
      </p:sp>
      <p:sp>
        <p:nvSpPr>
          <p:cNvPr id="4" name="Slide Number Placeholder 3">
            <a:extLst>
              <a:ext uri="{FF2B5EF4-FFF2-40B4-BE49-F238E27FC236}">
                <a16:creationId xmlns:a16="http://schemas.microsoft.com/office/drawing/2014/main" id="{03D02D46-63B7-40B6-9CBD-926EEC2AD1DD}"/>
              </a:ext>
            </a:extLst>
          </p:cNvPr>
          <p:cNvSpPr>
            <a:spLocks noGrp="1"/>
          </p:cNvSpPr>
          <p:nvPr>
            <p:ph type="sldNum" sz="quarter" idx="12"/>
          </p:nvPr>
        </p:nvSpPr>
        <p:spPr/>
        <p:txBody>
          <a:bodyPr/>
          <a:lstStyle/>
          <a:p>
            <a:fld id="{73431E9C-6E44-480D-9D0B-0C7FADD89102}" type="slidenum">
              <a:rPr lang="en-US" smtClean="0"/>
              <a:t>7</a:t>
            </a:fld>
            <a:endParaRPr lang="en-US"/>
          </a:p>
        </p:txBody>
      </p:sp>
      <p:pic>
        <p:nvPicPr>
          <p:cNvPr id="5" name="Picture 4">
            <a:extLst>
              <a:ext uri="{FF2B5EF4-FFF2-40B4-BE49-F238E27FC236}">
                <a16:creationId xmlns:a16="http://schemas.microsoft.com/office/drawing/2014/main" id="{6C99077B-79E9-432C-824A-D0799A939A9F}"/>
              </a:ext>
            </a:extLst>
          </p:cNvPr>
          <p:cNvPicPr>
            <a:picLocks noChangeAspect="1"/>
          </p:cNvPicPr>
          <p:nvPr/>
        </p:nvPicPr>
        <p:blipFill>
          <a:blip r:embed="rId3"/>
          <a:stretch>
            <a:fillRect/>
          </a:stretch>
        </p:blipFill>
        <p:spPr>
          <a:xfrm>
            <a:off x="5879400" y="2149475"/>
            <a:ext cx="4514397" cy="3950098"/>
          </a:xfrm>
          <a:prstGeom prst="rect">
            <a:avLst/>
          </a:prstGeom>
        </p:spPr>
      </p:pic>
      <p:pic>
        <p:nvPicPr>
          <p:cNvPr id="8" name="Picture 7">
            <a:extLst>
              <a:ext uri="{FF2B5EF4-FFF2-40B4-BE49-F238E27FC236}">
                <a16:creationId xmlns:a16="http://schemas.microsoft.com/office/drawing/2014/main" id="{E3B8F502-05A2-4AEE-A879-463EC42AECE1}"/>
              </a:ext>
            </a:extLst>
          </p:cNvPr>
          <p:cNvPicPr>
            <a:picLocks noChangeAspect="1"/>
          </p:cNvPicPr>
          <p:nvPr/>
        </p:nvPicPr>
        <p:blipFill rotWithShape="1">
          <a:blip r:embed="rId4"/>
          <a:srcRect l="4192" t="16903" b="9149"/>
          <a:stretch/>
        </p:blipFill>
        <p:spPr>
          <a:xfrm>
            <a:off x="1544973" y="2245914"/>
            <a:ext cx="3900611" cy="3950098"/>
          </a:xfrm>
          <a:prstGeom prst="rect">
            <a:avLst/>
          </a:prstGeom>
        </p:spPr>
      </p:pic>
    </p:spTree>
    <p:extLst>
      <p:ext uri="{BB962C8B-B14F-4D97-AF65-F5344CB8AC3E}">
        <p14:creationId xmlns:p14="http://schemas.microsoft.com/office/powerpoint/2010/main" val="279685689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2B9BFF-0FD9-44E0-83C4-D1B9CEE3CC85}"/>
              </a:ext>
            </a:extLst>
          </p:cNvPr>
          <p:cNvSpPr>
            <a:spLocks noGrp="1"/>
          </p:cNvSpPr>
          <p:nvPr>
            <p:ph type="title"/>
          </p:nvPr>
        </p:nvSpPr>
        <p:spPr/>
        <p:txBody>
          <a:bodyPr/>
          <a:lstStyle/>
          <a:p>
            <a:r>
              <a:rPr lang="en-US" dirty="0"/>
              <a:t>NMA Performance</a:t>
            </a:r>
          </a:p>
        </p:txBody>
      </p:sp>
      <p:sp>
        <p:nvSpPr>
          <p:cNvPr id="4" name="Slide Number Placeholder 3">
            <a:extLst>
              <a:ext uri="{FF2B5EF4-FFF2-40B4-BE49-F238E27FC236}">
                <a16:creationId xmlns:a16="http://schemas.microsoft.com/office/drawing/2014/main" id="{C153090B-CAD6-42D0-90AD-A314E87B4382}"/>
              </a:ext>
            </a:extLst>
          </p:cNvPr>
          <p:cNvSpPr>
            <a:spLocks noGrp="1"/>
          </p:cNvSpPr>
          <p:nvPr>
            <p:ph type="sldNum" idx="12"/>
          </p:nvPr>
        </p:nvSpPr>
        <p:spPr/>
        <p:txBody>
          <a:bodyPr/>
          <a:lstStyle/>
          <a:p>
            <a:fld id="{00000000-1234-1234-1234-123412341234}" type="slidenum">
              <a:rPr lang="en" smtClean="0"/>
              <a:pPr/>
              <a:t>8</a:t>
            </a:fld>
            <a:endParaRPr lang="en"/>
          </a:p>
        </p:txBody>
      </p:sp>
      <p:pic>
        <p:nvPicPr>
          <p:cNvPr id="3074" name="Picture 2">
            <a:extLst>
              <a:ext uri="{FF2B5EF4-FFF2-40B4-BE49-F238E27FC236}">
                <a16:creationId xmlns:a16="http://schemas.microsoft.com/office/drawing/2014/main" id="{0A4D8CF1-3582-4AAC-B3FE-3A3B2B34D4B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6799" y="1978078"/>
            <a:ext cx="5524801" cy="3719134"/>
          </a:xfrm>
          <a:prstGeom prst="rect">
            <a:avLst/>
          </a:prstGeom>
          <a:noFill/>
          <a:extLst>
            <a:ext uri="{909E8E84-426E-40DD-AFC4-6F175D3DCCD1}">
              <a14:hiddenFill xmlns:a14="http://schemas.microsoft.com/office/drawing/2010/main">
                <a:solidFill>
                  <a:srgbClr val="FFFFFF"/>
                </a:solidFill>
              </a14:hiddenFill>
            </a:ext>
          </a:extLst>
        </p:spPr>
      </p:pic>
      <p:sp>
        <p:nvSpPr>
          <p:cNvPr id="5" name="TextBox 4">
            <a:extLst>
              <a:ext uri="{FF2B5EF4-FFF2-40B4-BE49-F238E27FC236}">
                <a16:creationId xmlns:a16="http://schemas.microsoft.com/office/drawing/2014/main" id="{A40D3276-D867-4E8C-9C26-5E580BB78BC5}"/>
              </a:ext>
            </a:extLst>
          </p:cNvPr>
          <p:cNvSpPr txBox="1"/>
          <p:nvPr/>
        </p:nvSpPr>
        <p:spPr>
          <a:xfrm>
            <a:off x="8327908" y="2655085"/>
            <a:ext cx="1964320" cy="646331"/>
          </a:xfrm>
          <a:prstGeom prst="rect">
            <a:avLst/>
          </a:prstGeom>
          <a:noFill/>
        </p:spPr>
        <p:txBody>
          <a:bodyPr wrap="none" rtlCol="0">
            <a:spAutoFit/>
          </a:bodyPr>
          <a:lstStyle/>
          <a:p>
            <a:pPr marL="285750" indent="-285750">
              <a:buFont typeface="Arial" panose="020B0604020202020204" pitchFamily="34" charset="0"/>
              <a:buChar char="•"/>
            </a:pPr>
            <a:r>
              <a:rPr lang="en-US" dirty="0"/>
              <a:t>Sparse Matrices</a:t>
            </a:r>
          </a:p>
          <a:p>
            <a:pPr marL="285750" indent="-285750">
              <a:buFont typeface="Arial" panose="020B0604020202020204" pitchFamily="34" charset="0"/>
              <a:buChar char="•"/>
            </a:pPr>
            <a:r>
              <a:rPr lang="en-US" dirty="0"/>
              <a:t>Size &amp; Density</a:t>
            </a:r>
          </a:p>
        </p:txBody>
      </p:sp>
      <p:pic>
        <p:nvPicPr>
          <p:cNvPr id="7" name="Picture 6">
            <a:extLst>
              <a:ext uri="{FF2B5EF4-FFF2-40B4-BE49-F238E27FC236}">
                <a16:creationId xmlns:a16="http://schemas.microsoft.com/office/drawing/2014/main" id="{E0AABA98-40A4-4842-AE3F-92E43C4E7B27}"/>
              </a:ext>
            </a:extLst>
          </p:cNvPr>
          <p:cNvPicPr>
            <a:picLocks noChangeAspect="1"/>
          </p:cNvPicPr>
          <p:nvPr/>
        </p:nvPicPr>
        <p:blipFill>
          <a:blip r:embed="rId4"/>
          <a:stretch>
            <a:fillRect/>
          </a:stretch>
        </p:blipFill>
        <p:spPr>
          <a:xfrm>
            <a:off x="8279309" y="3495419"/>
            <a:ext cx="2061518" cy="2038466"/>
          </a:xfrm>
          <a:prstGeom prst="rect">
            <a:avLst/>
          </a:prstGeom>
        </p:spPr>
      </p:pic>
    </p:spTree>
    <p:extLst>
      <p:ext uri="{BB962C8B-B14F-4D97-AF65-F5344CB8AC3E}">
        <p14:creationId xmlns:p14="http://schemas.microsoft.com/office/powerpoint/2010/main" val="222100390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5E174-D660-445D-924E-707EFCB1F000}"/>
              </a:ext>
            </a:extLst>
          </p:cNvPr>
          <p:cNvSpPr>
            <a:spLocks noGrp="1"/>
          </p:cNvSpPr>
          <p:nvPr>
            <p:ph type="title"/>
          </p:nvPr>
        </p:nvSpPr>
        <p:spPr>
          <a:xfrm>
            <a:off x="301611" y="251260"/>
            <a:ext cx="11360800" cy="763500"/>
          </a:xfrm>
        </p:spPr>
        <p:txBody>
          <a:bodyPr/>
          <a:lstStyle/>
          <a:p>
            <a:r>
              <a:rPr lang="en-US" dirty="0"/>
              <a:t>Results – Comparison With Geometric </a:t>
            </a:r>
          </a:p>
        </p:txBody>
      </p:sp>
      <p:sp>
        <p:nvSpPr>
          <p:cNvPr id="4" name="Slide Number Placeholder 3">
            <a:extLst>
              <a:ext uri="{FF2B5EF4-FFF2-40B4-BE49-F238E27FC236}">
                <a16:creationId xmlns:a16="http://schemas.microsoft.com/office/drawing/2014/main" id="{E0B21243-598D-41E5-80C4-BE6E2CC31C40}"/>
              </a:ext>
            </a:extLst>
          </p:cNvPr>
          <p:cNvSpPr>
            <a:spLocks noGrp="1"/>
          </p:cNvSpPr>
          <p:nvPr>
            <p:ph type="sldNum" idx="12"/>
          </p:nvPr>
        </p:nvSpPr>
        <p:spPr/>
        <p:txBody>
          <a:bodyPr/>
          <a:lstStyle/>
          <a:p>
            <a:fld id="{00000000-1234-1234-1234-123412341234}" type="slidenum">
              <a:rPr lang="en" smtClean="0"/>
              <a:pPr/>
              <a:t>9</a:t>
            </a:fld>
            <a:endParaRPr lang="en"/>
          </a:p>
        </p:txBody>
      </p:sp>
      <p:pic>
        <p:nvPicPr>
          <p:cNvPr id="5" name="Picture 4">
            <a:extLst>
              <a:ext uri="{FF2B5EF4-FFF2-40B4-BE49-F238E27FC236}">
                <a16:creationId xmlns:a16="http://schemas.microsoft.com/office/drawing/2014/main" id="{FC748330-2074-4E1B-B66E-9B0F5F139B22}"/>
              </a:ext>
            </a:extLst>
          </p:cNvPr>
          <p:cNvPicPr>
            <a:picLocks noChangeAspect="1"/>
          </p:cNvPicPr>
          <p:nvPr/>
        </p:nvPicPr>
        <p:blipFill>
          <a:blip r:embed="rId3"/>
          <a:stretch>
            <a:fillRect/>
          </a:stretch>
        </p:blipFill>
        <p:spPr>
          <a:xfrm>
            <a:off x="5019175" y="2101515"/>
            <a:ext cx="3774662" cy="3481200"/>
          </a:xfrm>
          <a:prstGeom prst="rect">
            <a:avLst/>
          </a:prstGeom>
        </p:spPr>
      </p:pic>
      <p:pic>
        <p:nvPicPr>
          <p:cNvPr id="8" name="Picture 7">
            <a:extLst>
              <a:ext uri="{FF2B5EF4-FFF2-40B4-BE49-F238E27FC236}">
                <a16:creationId xmlns:a16="http://schemas.microsoft.com/office/drawing/2014/main" id="{16576C7F-3F12-4D46-A2C1-40AC5CAF5A7E}"/>
              </a:ext>
            </a:extLst>
          </p:cNvPr>
          <p:cNvPicPr>
            <a:picLocks noChangeAspect="1"/>
          </p:cNvPicPr>
          <p:nvPr/>
        </p:nvPicPr>
        <p:blipFill>
          <a:blip r:embed="rId4"/>
          <a:stretch>
            <a:fillRect/>
          </a:stretch>
        </p:blipFill>
        <p:spPr>
          <a:xfrm>
            <a:off x="8564708" y="1014760"/>
            <a:ext cx="2747683" cy="2624733"/>
          </a:xfrm>
          <a:prstGeom prst="rect">
            <a:avLst/>
          </a:prstGeom>
        </p:spPr>
      </p:pic>
      <p:pic>
        <p:nvPicPr>
          <p:cNvPr id="10" name="Picture 9">
            <a:extLst>
              <a:ext uri="{FF2B5EF4-FFF2-40B4-BE49-F238E27FC236}">
                <a16:creationId xmlns:a16="http://schemas.microsoft.com/office/drawing/2014/main" id="{D2FC504E-985D-4543-8220-CCD7244E4E19}"/>
              </a:ext>
            </a:extLst>
          </p:cNvPr>
          <p:cNvPicPr>
            <a:picLocks noChangeAspect="1"/>
          </p:cNvPicPr>
          <p:nvPr/>
        </p:nvPicPr>
        <p:blipFill>
          <a:blip r:embed="rId5"/>
          <a:stretch>
            <a:fillRect/>
          </a:stretch>
        </p:blipFill>
        <p:spPr>
          <a:xfrm>
            <a:off x="8672091" y="3816250"/>
            <a:ext cx="2422722" cy="2382875"/>
          </a:xfrm>
          <a:prstGeom prst="rect">
            <a:avLst/>
          </a:prstGeom>
        </p:spPr>
      </p:pic>
      <p:grpSp>
        <p:nvGrpSpPr>
          <p:cNvPr id="9" name="Group 8">
            <a:extLst>
              <a:ext uri="{FF2B5EF4-FFF2-40B4-BE49-F238E27FC236}">
                <a16:creationId xmlns:a16="http://schemas.microsoft.com/office/drawing/2014/main" id="{256B2300-2286-4ED5-82E9-BE3A6AE36AB9}"/>
              </a:ext>
            </a:extLst>
          </p:cNvPr>
          <p:cNvGrpSpPr/>
          <p:nvPr/>
        </p:nvGrpSpPr>
        <p:grpSpPr>
          <a:xfrm>
            <a:off x="216121" y="1604772"/>
            <a:ext cx="5032183" cy="4474686"/>
            <a:chOff x="216121" y="1604772"/>
            <a:chExt cx="5032183" cy="4474686"/>
          </a:xfrm>
        </p:grpSpPr>
        <p:pic>
          <p:nvPicPr>
            <p:cNvPr id="1026" name="Picture 2" descr="Crystal structure of virus-like particle from Pyrococcus furiosus">
              <a:extLst>
                <a:ext uri="{FF2B5EF4-FFF2-40B4-BE49-F238E27FC236}">
                  <a16:creationId xmlns:a16="http://schemas.microsoft.com/office/drawing/2014/main" id="{88A78CD6-4B07-4D49-9FF3-602893D4352B}"/>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r="53805"/>
            <a:stretch/>
          </p:blipFill>
          <p:spPr bwMode="auto">
            <a:xfrm>
              <a:off x="216121" y="1604772"/>
              <a:ext cx="3656669" cy="447468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Crystal structure of virus-like particle from Pyrococcus furiosus">
              <a:extLst>
                <a:ext uri="{FF2B5EF4-FFF2-40B4-BE49-F238E27FC236}">
                  <a16:creationId xmlns:a16="http://schemas.microsoft.com/office/drawing/2014/main" id="{BA4E65DE-67C1-4A83-84BE-9EF29F31BDA3}"/>
                </a:ext>
              </a:extLst>
            </p:cNvPr>
            <p:cNvPicPr>
              <a:picLocks noChangeAspect="1" noChangeArrowheads="1"/>
            </p:cNvPicPr>
            <p:nvPr/>
          </p:nvPicPr>
          <p:blipFill rotWithShape="1">
            <a:blip r:embed="rId6">
              <a:extLst>
                <a:ext uri="{28A0092B-C50C-407E-A947-70E740481C1C}">
                  <a14:useLocalDpi xmlns:a14="http://schemas.microsoft.com/office/drawing/2010/main" val="0"/>
                </a:ext>
              </a:extLst>
            </a:blip>
            <a:srcRect l="62782" t="2309" r="19237"/>
            <a:stretch/>
          </p:blipFill>
          <p:spPr bwMode="auto">
            <a:xfrm>
              <a:off x="3826281" y="1706880"/>
              <a:ext cx="1422023" cy="436749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26716044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3830</TotalTime>
  <Words>1222</Words>
  <Application>Microsoft Office PowerPoint</Application>
  <PresentationFormat>Widescreen</PresentationFormat>
  <Paragraphs>220</Paragraphs>
  <Slides>20</Slides>
  <Notes>15</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20</vt:i4>
      </vt:variant>
    </vt:vector>
  </HeadingPairs>
  <TitlesOfParts>
    <vt:vector size="25" baseType="lpstr">
      <vt:lpstr>Arial</vt:lpstr>
      <vt:lpstr>Calibri</vt:lpstr>
      <vt:lpstr>Calibri Light</vt:lpstr>
      <vt:lpstr>Cambria Math</vt:lpstr>
      <vt:lpstr>Office Theme</vt:lpstr>
      <vt:lpstr>An Automated Method For Classifying Viral Capsid Geometry</vt:lpstr>
      <vt:lpstr>Icosahedral capsids dominate the virosphere</vt:lpstr>
      <vt:lpstr>HK97-Like Folds </vt:lpstr>
      <vt:lpstr>Classifying Icosahedral Capsid Geometry</vt:lpstr>
      <vt:lpstr>Step 1: Physical Model</vt:lpstr>
      <vt:lpstr>Step 2: Quasi-Rigid Subdivision</vt:lpstr>
      <vt:lpstr>Step 3: Classification</vt:lpstr>
      <vt:lpstr>NMA Performance</vt:lpstr>
      <vt:lpstr>Results – Comparison With Geometric </vt:lpstr>
      <vt:lpstr>Results - Hexagonal</vt:lpstr>
      <vt:lpstr>Results – Trihexagonal</vt:lpstr>
      <vt:lpstr>Results – Trihexagonal-Dual </vt:lpstr>
      <vt:lpstr>Conclusion</vt:lpstr>
      <vt:lpstr>Questions</vt:lpstr>
      <vt:lpstr>Model Assumptions &amp; Limitations</vt:lpstr>
      <vt:lpstr>PowerPoint Presentation</vt:lpstr>
      <vt:lpstr>Performance</vt:lpstr>
      <vt:lpstr>PowerPoint Presentation</vt:lpstr>
      <vt:lpstr>What domains extend beyond clusters</vt:lpstr>
      <vt:lpstr>Quasi-Rigid Domain Decomposition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Colin Brown</dc:creator>
  <cp:lastModifiedBy>Colin Brown</cp:lastModifiedBy>
  <cp:revision>8</cp:revision>
  <dcterms:created xsi:type="dcterms:W3CDTF">2022-02-21T03:51:07Z</dcterms:created>
  <dcterms:modified xsi:type="dcterms:W3CDTF">2022-03-01T21:35:07Z</dcterms:modified>
</cp:coreProperties>
</file>